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31E0E-B532-465A-81CE-6E8ECD59AA4D}" v="30" dt="2021-04-26T16:18:48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Dvořáčková" userId="a676ef82-c80d-482b-97ce-a2a348543885" providerId="ADAL" clId="{DBC31E0E-B532-465A-81CE-6E8ECD59AA4D}"/>
    <pc:docChg chg="modSld">
      <pc:chgData name="Magda Dvořáčková" userId="a676ef82-c80d-482b-97ce-a2a348543885" providerId="ADAL" clId="{DBC31E0E-B532-465A-81CE-6E8ECD59AA4D}" dt="2021-04-26T16:18:48.027" v="45"/>
      <pc:docMkLst>
        <pc:docMk/>
      </pc:docMkLst>
      <pc:sldChg chg="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3713591638" sldId="256"/>
        </pc:sldMkLst>
      </pc:sldChg>
      <pc:sldChg chg="modSp modTransition modAnim">
        <pc:chgData name="Magda Dvořáčková" userId="a676ef82-c80d-482b-97ce-a2a348543885" providerId="ADAL" clId="{DBC31E0E-B532-465A-81CE-6E8ECD59AA4D}" dt="2021-04-26T16:18:48.027" v="45"/>
        <pc:sldMkLst>
          <pc:docMk/>
          <pc:sldMk cId="198516010" sldId="257"/>
        </pc:sldMkLst>
        <pc:spChg chg="mod">
          <ac:chgData name="Magda Dvořáčková" userId="a676ef82-c80d-482b-97ce-a2a348543885" providerId="ADAL" clId="{DBC31E0E-B532-465A-81CE-6E8ECD59AA4D}" dt="2021-04-14T18:28:30.038" v="36" actId="20577"/>
          <ac:spMkLst>
            <pc:docMk/>
            <pc:sldMk cId="198516010" sldId="257"/>
            <ac:spMk id="3" creationId="{44CD4CF6-9D2B-41B4-A732-B3996F5067A9}"/>
          </ac:spMkLst>
        </pc:spChg>
      </pc:sldChg>
      <pc:sldChg chg="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775651233" sldId="258"/>
        </pc:sldMkLst>
      </pc:sldChg>
      <pc:sldChg chg="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2107103613" sldId="259"/>
        </pc:sldMkLst>
      </pc:sldChg>
      <pc:sldChg chg="modSp mod 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0" sldId="260"/>
        </pc:sldMkLst>
        <pc:picChg chg="mod">
          <ac:chgData name="Magda Dvořáčková" userId="a676ef82-c80d-482b-97ce-a2a348543885" providerId="ADAL" clId="{DBC31E0E-B532-465A-81CE-6E8ECD59AA4D}" dt="2021-04-14T18:24:44.453" v="13" actId="1076"/>
          <ac:picMkLst>
            <pc:docMk/>
            <pc:sldMk cId="0" sldId="260"/>
            <ac:picMk id="1026" creationId="{00000000-0000-0000-0000-000000000000}"/>
          </ac:picMkLst>
        </pc:picChg>
      </pc:sldChg>
      <pc:sldChg chg="modSp mod 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0" sldId="261"/>
        </pc:sldMkLst>
        <pc:picChg chg="mod">
          <ac:chgData name="Magda Dvořáčková" userId="a676ef82-c80d-482b-97ce-a2a348543885" providerId="ADAL" clId="{DBC31E0E-B532-465A-81CE-6E8ECD59AA4D}" dt="2021-04-14T18:24:38.114" v="12" actId="14100"/>
          <ac:picMkLst>
            <pc:docMk/>
            <pc:sldMk cId="0" sldId="261"/>
            <ac:picMk id="2050" creationId="{00000000-0000-0000-0000-000000000000}"/>
          </ac:picMkLst>
        </pc:picChg>
      </pc:sldChg>
      <pc:sldChg chg="modSp mod 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0" sldId="262"/>
        </pc:sldMkLst>
        <pc:picChg chg="mod">
          <ac:chgData name="Magda Dvořáčková" userId="a676ef82-c80d-482b-97ce-a2a348543885" providerId="ADAL" clId="{DBC31E0E-B532-465A-81CE-6E8ECD59AA4D}" dt="2021-04-14T18:24:51.592" v="15" actId="1076"/>
          <ac:picMkLst>
            <pc:docMk/>
            <pc:sldMk cId="0" sldId="262"/>
            <ac:picMk id="3074" creationId="{00000000-0000-0000-0000-000000000000}"/>
          </ac:picMkLst>
        </pc:picChg>
      </pc:sldChg>
      <pc:sldChg chg="modSp mod modTransition">
        <pc:chgData name="Magda Dvořáčková" userId="a676ef82-c80d-482b-97ce-a2a348543885" providerId="ADAL" clId="{DBC31E0E-B532-465A-81CE-6E8ECD59AA4D}" dt="2021-04-26T16:18:48.027" v="45"/>
        <pc:sldMkLst>
          <pc:docMk/>
          <pc:sldMk cId="0" sldId="263"/>
        </pc:sldMkLst>
        <pc:picChg chg="mod">
          <ac:chgData name="Magda Dvořáčková" userId="a676ef82-c80d-482b-97ce-a2a348543885" providerId="ADAL" clId="{DBC31E0E-B532-465A-81CE-6E8ECD59AA4D}" dt="2021-04-14T18:24:57.294" v="17" actId="1076"/>
          <ac:picMkLst>
            <pc:docMk/>
            <pc:sldMk cId="0" sldId="263"/>
            <ac:picMk id="409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1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58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31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83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3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72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34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4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3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8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9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2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19AE54-20B6-4DD6-B4CC-6DD4E6FB9D11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E12DA64-87F9-41FE-B9EC-055902CB8B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2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DBA65-81A2-4D10-A57D-737874CC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51" y="1282988"/>
            <a:ext cx="8825658" cy="2677648"/>
          </a:xfrm>
        </p:spPr>
        <p:txBody>
          <a:bodyPr/>
          <a:lstStyle/>
          <a:p>
            <a:r>
              <a:rPr lang="cs-CZ" dirty="0"/>
              <a:t>UČEBNA FYZIKY A CHEMIE</a:t>
            </a:r>
          </a:p>
        </p:txBody>
      </p:sp>
    </p:spTree>
    <p:extLst>
      <p:ext uri="{BB962C8B-B14F-4D97-AF65-F5344CB8AC3E}">
        <p14:creationId xmlns:p14="http://schemas.microsoft.com/office/powerpoint/2010/main" val="371359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D4CF6-9D2B-41B4-A732-B3996F50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08" y="2603500"/>
            <a:ext cx="970753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 učebně se nám učí dobře, je </a:t>
            </a:r>
            <a:r>
              <a:rPr lang="cs-CZ" sz="3200"/>
              <a:t>prostorná a hezky </a:t>
            </a:r>
            <a:r>
              <a:rPr lang="cs-CZ" sz="3200" dirty="0"/>
              <a:t>bíle vymalovaná.</a:t>
            </a:r>
          </a:p>
          <a:p>
            <a:pPr marL="0" indent="0">
              <a:buNone/>
            </a:pPr>
            <a:r>
              <a:rPr lang="cs-CZ" sz="3200" dirty="0"/>
              <a:t>Lavice jsou hezké, </a:t>
            </a:r>
            <a:r>
              <a:rPr lang="cs-CZ" sz="3200"/>
              <a:t>ale špatně </a:t>
            </a:r>
            <a:r>
              <a:rPr lang="cs-CZ" sz="3200" dirty="0"/>
              <a:t>se </a:t>
            </a:r>
            <a:r>
              <a:rPr lang="cs-CZ" sz="3200"/>
              <a:t>na nich </a:t>
            </a:r>
            <a:r>
              <a:rPr lang="cs-CZ" sz="3200" dirty="0"/>
              <a:t>píše.</a:t>
            </a:r>
          </a:p>
          <a:p>
            <a:pPr marL="0" indent="0">
              <a:buNone/>
            </a:pPr>
            <a:r>
              <a:rPr lang="cs-CZ" sz="3200" dirty="0"/>
              <a:t>Líbí se mi, že lavice mají tři místa a ne jen dvě. </a:t>
            </a:r>
          </a:p>
        </p:txBody>
      </p:sp>
    </p:spTree>
    <p:extLst>
      <p:ext uri="{BB962C8B-B14F-4D97-AF65-F5344CB8AC3E}">
        <p14:creationId xmlns:p14="http://schemas.microsoft.com/office/powerpoint/2010/main" val="198516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02" y="514350"/>
            <a:ext cx="8842161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8FFFFF-26B1-4B4D-8B65-306670709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Také se mi líbí,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ž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 je celá učebna zařízena do bílo oranžovo zeleného stylu.</a:t>
            </a:r>
          </a:p>
          <a:p>
            <a:r>
              <a:rPr lang="cs-CZ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Přijde mi zajímavé, že v zadní části učebny, kde jsou skříně, můžeme z části vidět dovnitř a tak vidíme pomůcky které se v nich nacházejí.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651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502" y="523782"/>
            <a:ext cx="8247354" cy="55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0DF36B-ED5A-4B01-86C2-9403AD197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0566" y="3429000"/>
            <a:ext cx="8825659" cy="2476500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/>
              <a:t>Byl dobrý nápad dát umyvadla mezi lavice, je to praktičtější.</a:t>
            </a:r>
          </a:p>
          <a:p>
            <a:r>
              <a:rPr lang="cs-CZ" sz="3200" dirty="0"/>
              <a:t>Na nástěnkách jsou zajímavé informace.</a:t>
            </a:r>
          </a:p>
          <a:p>
            <a:r>
              <a:rPr lang="cs-CZ" sz="3200" dirty="0"/>
              <a:t>Výhodou je velká interaktivní tabule a k dispozici </a:t>
            </a:r>
            <a:r>
              <a:rPr lang="cs-CZ" sz="3200" dirty="0" err="1"/>
              <a:t>vizualizér</a:t>
            </a:r>
            <a:r>
              <a:rPr lang="cs-CZ" sz="3200" dirty="0"/>
              <a:t> určený pro zvětšování pozorovaných objektů.</a:t>
            </a:r>
          </a:p>
        </p:txBody>
      </p:sp>
    </p:spTree>
    <p:extLst>
      <p:ext uri="{BB962C8B-B14F-4D97-AF65-F5344CB8AC3E}">
        <p14:creationId xmlns:p14="http://schemas.microsoft.com/office/powerpoint/2010/main" val="2107103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95" y="1009835"/>
            <a:ext cx="8601476" cy="483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211" y="1127464"/>
            <a:ext cx="9201212" cy="51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8C022665E71245AD75439BB885E0A5" ma:contentTypeVersion="7" ma:contentTypeDescription="Vytvoří nový dokument" ma:contentTypeScope="" ma:versionID="6905af63e4afcfce4464383c183049fd">
  <xsd:schema xmlns:xsd="http://www.w3.org/2001/XMLSchema" xmlns:xs="http://www.w3.org/2001/XMLSchema" xmlns:p="http://schemas.microsoft.com/office/2006/metadata/properties" xmlns:ns2="71922d3b-88f3-405b-bea9-a2f291e8fb92" targetNamespace="http://schemas.microsoft.com/office/2006/metadata/properties" ma:root="true" ma:fieldsID="d13f4a53967c311810d3decd83bd3d1f" ns2:_="">
    <xsd:import namespace="71922d3b-88f3-405b-bea9-a2f291e8f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22d3b-88f3-405b-bea9-a2f291e8f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777D48-B4CD-49BA-AF65-6F66D265F849}"/>
</file>

<file path=customXml/itemProps2.xml><?xml version="1.0" encoding="utf-8"?>
<ds:datastoreItem xmlns:ds="http://schemas.openxmlformats.org/officeDocument/2006/customXml" ds:itemID="{9C0D5960-6AEB-45CD-8DC4-B52FC4049246}"/>
</file>

<file path=customXml/itemProps3.xml><?xml version="1.0" encoding="utf-8"?>
<ds:datastoreItem xmlns:ds="http://schemas.openxmlformats.org/officeDocument/2006/customXml" ds:itemID="{F7498B99-5AB6-49BD-8923-FA85A390911A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169</TotalTime>
  <Words>121</Words>
  <Application>Microsoft Office PowerPoint</Application>
  <PresentationFormat>Širokoúhlá obrazovka</PresentationFormat>
  <Paragraphs>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UČEBNA FYZIKY A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UČEBNA FYZIKY A CHEMIE</dc:title>
  <dc:creator>Dominika Dostálová</dc:creator>
  <cp:lastModifiedBy>Magda Dvořáčková</cp:lastModifiedBy>
  <cp:revision>7</cp:revision>
  <dcterms:created xsi:type="dcterms:W3CDTF">2021-01-16T11:36:52Z</dcterms:created>
  <dcterms:modified xsi:type="dcterms:W3CDTF">2021-04-26T16:18:51Z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0x010100CB8C022665E71245AD75439BB885E0A5</vt:lpwstr>
  </property>
</Properties>
</file>