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EAF496-092D-45A8-9B64-A46C0AF2FB84}" v="41" dt="2021-04-26T17:02:30.8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77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gda Dvořáčková" userId="a676ef82-c80d-482b-97ce-a2a348543885" providerId="ADAL" clId="{4CEAF496-092D-45A8-9B64-A46C0AF2FB84}"/>
    <pc:docChg chg="custSel modSld">
      <pc:chgData name="Magda Dvořáčková" userId="a676ef82-c80d-482b-97ce-a2a348543885" providerId="ADAL" clId="{4CEAF496-092D-45A8-9B64-A46C0AF2FB84}" dt="2021-04-26T17:02:30.804" v="46"/>
      <pc:docMkLst>
        <pc:docMk/>
      </pc:docMkLst>
      <pc:sldChg chg="addSp modSp mod setBg">
        <pc:chgData name="Magda Dvořáčková" userId="a676ef82-c80d-482b-97ce-a2a348543885" providerId="ADAL" clId="{4CEAF496-092D-45A8-9B64-A46C0AF2FB84}" dt="2021-04-26T16:57:16.607" v="0" actId="26606"/>
        <pc:sldMkLst>
          <pc:docMk/>
          <pc:sldMk cId="2723779999" sldId="258"/>
        </pc:sldMkLst>
        <pc:spChg chg="add">
          <ac:chgData name="Magda Dvořáčková" userId="a676ef82-c80d-482b-97ce-a2a348543885" providerId="ADAL" clId="{4CEAF496-092D-45A8-9B64-A46C0AF2FB84}" dt="2021-04-26T16:57:16.607" v="0" actId="26606"/>
          <ac:spMkLst>
            <pc:docMk/>
            <pc:sldMk cId="2723779999" sldId="258"/>
            <ac:spMk id="71" creationId="{EE079F42-5C7A-44DD-9E9F-A34795A48F1B}"/>
          </ac:spMkLst>
        </pc:spChg>
        <pc:spChg chg="add">
          <ac:chgData name="Magda Dvořáčková" userId="a676ef82-c80d-482b-97ce-a2a348543885" providerId="ADAL" clId="{4CEAF496-092D-45A8-9B64-A46C0AF2FB84}" dt="2021-04-26T16:57:16.607" v="0" actId="26606"/>
          <ac:spMkLst>
            <pc:docMk/>
            <pc:sldMk cId="2723779999" sldId="258"/>
            <ac:spMk id="73" creationId="{09777E15-6D68-4808-AD20-82EA7377F433}"/>
          </ac:spMkLst>
        </pc:spChg>
        <pc:spChg chg="add">
          <ac:chgData name="Magda Dvořáčková" userId="a676ef82-c80d-482b-97ce-a2a348543885" providerId="ADAL" clId="{4CEAF496-092D-45A8-9B64-A46C0AF2FB84}" dt="2021-04-26T16:57:16.607" v="0" actId="26606"/>
          <ac:spMkLst>
            <pc:docMk/>
            <pc:sldMk cId="2723779999" sldId="258"/>
            <ac:spMk id="75" creationId="{CE79CAD8-9F7F-4756-BD12-8463CA4C6F5A}"/>
          </ac:spMkLst>
        </pc:spChg>
        <pc:spChg chg="add">
          <ac:chgData name="Magda Dvořáčková" userId="a676ef82-c80d-482b-97ce-a2a348543885" providerId="ADAL" clId="{4CEAF496-092D-45A8-9B64-A46C0AF2FB84}" dt="2021-04-26T16:57:16.607" v="0" actId="26606"/>
          <ac:spMkLst>
            <pc:docMk/>
            <pc:sldMk cId="2723779999" sldId="258"/>
            <ac:spMk id="77" creationId="{A9923A21-5790-4667-B5C7-ADA793B49933}"/>
          </ac:spMkLst>
        </pc:spChg>
        <pc:picChg chg="mod">
          <ac:chgData name="Magda Dvořáčková" userId="a676ef82-c80d-482b-97ce-a2a348543885" providerId="ADAL" clId="{4CEAF496-092D-45A8-9B64-A46C0AF2FB84}" dt="2021-04-26T16:57:16.607" v="0" actId="26606"/>
          <ac:picMkLst>
            <pc:docMk/>
            <pc:sldMk cId="2723779999" sldId="258"/>
            <ac:picMk id="1026" creationId="{00000000-0000-0000-0000-000000000000}"/>
          </ac:picMkLst>
        </pc:picChg>
      </pc:sldChg>
      <pc:sldChg chg="addSp delSp modSp mod setBg delDesignElem">
        <pc:chgData name="Magda Dvořáčková" userId="a676ef82-c80d-482b-97ce-a2a348543885" providerId="ADAL" clId="{4CEAF496-092D-45A8-9B64-A46C0AF2FB84}" dt="2021-04-26T16:58:17.743" v="8" actId="14100"/>
        <pc:sldMkLst>
          <pc:docMk/>
          <pc:sldMk cId="2418467698" sldId="259"/>
        </pc:sldMkLst>
        <pc:spChg chg="add del">
          <ac:chgData name="Magda Dvořáčková" userId="a676ef82-c80d-482b-97ce-a2a348543885" providerId="ADAL" clId="{4CEAF496-092D-45A8-9B64-A46C0AF2FB84}" dt="2021-04-26T16:58:04.498" v="6"/>
          <ac:spMkLst>
            <pc:docMk/>
            <pc:sldMk cId="2418467698" sldId="259"/>
            <ac:spMk id="71" creationId="{246B8BB3-7600-4116-9420-6BC8E0C8C738}"/>
          </ac:spMkLst>
        </pc:spChg>
        <pc:spChg chg="add del">
          <ac:chgData name="Magda Dvořáčková" userId="a676ef82-c80d-482b-97ce-a2a348543885" providerId="ADAL" clId="{4CEAF496-092D-45A8-9B64-A46C0AF2FB84}" dt="2021-04-26T16:58:04.498" v="6"/>
          <ac:spMkLst>
            <pc:docMk/>
            <pc:sldMk cId="2418467698" sldId="259"/>
            <ac:spMk id="73" creationId="{1F024463-4859-40A3-9403-C48A009005DB}"/>
          </ac:spMkLst>
        </pc:spChg>
        <pc:spChg chg="add del">
          <ac:chgData name="Magda Dvořáčková" userId="a676ef82-c80d-482b-97ce-a2a348543885" providerId="ADAL" clId="{4CEAF496-092D-45A8-9B64-A46C0AF2FB84}" dt="2021-04-26T16:58:04.498" v="6"/>
          <ac:spMkLst>
            <pc:docMk/>
            <pc:sldMk cId="2418467698" sldId="259"/>
            <ac:spMk id="75" creationId="{AE352827-8767-4EB8-88AC-7F03BF78660C}"/>
          </ac:spMkLst>
        </pc:spChg>
        <pc:picChg chg="mod">
          <ac:chgData name="Magda Dvořáčková" userId="a676ef82-c80d-482b-97ce-a2a348543885" providerId="ADAL" clId="{4CEAF496-092D-45A8-9B64-A46C0AF2FB84}" dt="2021-04-26T16:58:17.743" v="8" actId="14100"/>
          <ac:picMkLst>
            <pc:docMk/>
            <pc:sldMk cId="2418467698" sldId="259"/>
            <ac:picMk id="2050" creationId="{00000000-0000-0000-0000-000000000000}"/>
          </ac:picMkLst>
        </pc:picChg>
      </pc:sldChg>
      <pc:sldChg chg="modSp">
        <pc:chgData name="Magda Dvořáčková" userId="a676ef82-c80d-482b-97ce-a2a348543885" providerId="ADAL" clId="{4CEAF496-092D-45A8-9B64-A46C0AF2FB84}" dt="2021-04-26T16:58:27.795" v="11" actId="1076"/>
        <pc:sldMkLst>
          <pc:docMk/>
          <pc:sldMk cId="3076582729" sldId="260"/>
        </pc:sldMkLst>
        <pc:picChg chg="mod">
          <ac:chgData name="Magda Dvořáčková" userId="a676ef82-c80d-482b-97ce-a2a348543885" providerId="ADAL" clId="{4CEAF496-092D-45A8-9B64-A46C0AF2FB84}" dt="2021-04-26T16:58:27.795" v="11" actId="1076"/>
          <ac:picMkLst>
            <pc:docMk/>
            <pc:sldMk cId="3076582729" sldId="260"/>
            <ac:picMk id="3074" creationId="{00000000-0000-0000-0000-000000000000}"/>
          </ac:picMkLst>
        </pc:picChg>
      </pc:sldChg>
      <pc:sldChg chg="modSp">
        <pc:chgData name="Magda Dvořáčková" userId="a676ef82-c80d-482b-97ce-a2a348543885" providerId="ADAL" clId="{4CEAF496-092D-45A8-9B64-A46C0AF2FB84}" dt="2021-04-26T16:58:33.953" v="14" actId="1076"/>
        <pc:sldMkLst>
          <pc:docMk/>
          <pc:sldMk cId="2696777016" sldId="261"/>
        </pc:sldMkLst>
        <pc:picChg chg="mod">
          <ac:chgData name="Magda Dvořáčková" userId="a676ef82-c80d-482b-97ce-a2a348543885" providerId="ADAL" clId="{4CEAF496-092D-45A8-9B64-A46C0AF2FB84}" dt="2021-04-26T16:58:33.953" v="14" actId="1076"/>
          <ac:picMkLst>
            <pc:docMk/>
            <pc:sldMk cId="2696777016" sldId="261"/>
            <ac:picMk id="4098" creationId="{00000000-0000-0000-0000-000000000000}"/>
          </ac:picMkLst>
        </pc:picChg>
      </pc:sldChg>
      <pc:sldChg chg="modSp setBg">
        <pc:chgData name="Magda Dvořáčková" userId="a676ef82-c80d-482b-97ce-a2a348543885" providerId="ADAL" clId="{4CEAF496-092D-45A8-9B64-A46C0AF2FB84}" dt="2021-04-26T16:59:43.479" v="25"/>
        <pc:sldMkLst>
          <pc:docMk/>
          <pc:sldMk cId="3881894096" sldId="262"/>
        </pc:sldMkLst>
        <pc:picChg chg="mod">
          <ac:chgData name="Magda Dvořáčková" userId="a676ef82-c80d-482b-97ce-a2a348543885" providerId="ADAL" clId="{4CEAF496-092D-45A8-9B64-A46C0AF2FB84}" dt="2021-04-26T16:58:50.598" v="18" actId="1076"/>
          <ac:picMkLst>
            <pc:docMk/>
            <pc:sldMk cId="3881894096" sldId="262"/>
            <ac:picMk id="5122" creationId="{00000000-0000-0000-0000-000000000000}"/>
          </ac:picMkLst>
        </pc:picChg>
        <pc:picChg chg="mod">
          <ac:chgData name="Magda Dvořáčková" userId="a676ef82-c80d-482b-97ce-a2a348543885" providerId="ADAL" clId="{4CEAF496-092D-45A8-9B64-A46C0AF2FB84}" dt="2021-04-26T16:58:45.302" v="17" actId="1076"/>
          <ac:picMkLst>
            <pc:docMk/>
            <pc:sldMk cId="3881894096" sldId="262"/>
            <ac:picMk id="5123" creationId="{00000000-0000-0000-0000-000000000000}"/>
          </ac:picMkLst>
        </pc:picChg>
      </pc:sldChg>
      <pc:sldChg chg="addSp delSp modSp mod setBg">
        <pc:chgData name="Magda Dvořáčková" userId="a676ef82-c80d-482b-97ce-a2a348543885" providerId="ADAL" clId="{4CEAF496-092D-45A8-9B64-A46C0AF2FB84}" dt="2021-04-26T17:01:08.168" v="30" actId="26606"/>
        <pc:sldMkLst>
          <pc:docMk/>
          <pc:sldMk cId="3361651579" sldId="263"/>
        </pc:sldMkLst>
        <pc:spChg chg="add del">
          <ac:chgData name="Magda Dvořáčková" userId="a676ef82-c80d-482b-97ce-a2a348543885" providerId="ADAL" clId="{4CEAF496-092D-45A8-9B64-A46C0AF2FB84}" dt="2021-04-26T17:01:08.168" v="30" actId="26606"/>
          <ac:spMkLst>
            <pc:docMk/>
            <pc:sldMk cId="3361651579" sldId="263"/>
            <ac:spMk id="71" creationId="{246B8BB3-7600-4116-9420-6BC8E0C8C738}"/>
          </ac:spMkLst>
        </pc:spChg>
        <pc:spChg chg="add del">
          <ac:chgData name="Magda Dvořáčková" userId="a676ef82-c80d-482b-97ce-a2a348543885" providerId="ADAL" clId="{4CEAF496-092D-45A8-9B64-A46C0AF2FB84}" dt="2021-04-26T17:01:08.168" v="30" actId="26606"/>
          <ac:spMkLst>
            <pc:docMk/>
            <pc:sldMk cId="3361651579" sldId="263"/>
            <ac:spMk id="73" creationId="{1F024463-4859-40A3-9403-C48A009005DB}"/>
          </ac:spMkLst>
        </pc:spChg>
        <pc:spChg chg="add del">
          <ac:chgData name="Magda Dvořáčková" userId="a676ef82-c80d-482b-97ce-a2a348543885" providerId="ADAL" clId="{4CEAF496-092D-45A8-9B64-A46C0AF2FB84}" dt="2021-04-26T17:01:08.168" v="30" actId="26606"/>
          <ac:spMkLst>
            <pc:docMk/>
            <pc:sldMk cId="3361651579" sldId="263"/>
            <ac:spMk id="75" creationId="{AE352827-8767-4EB8-88AC-7F03BF78660C}"/>
          </ac:spMkLst>
        </pc:spChg>
        <pc:picChg chg="mod">
          <ac:chgData name="Magda Dvořáčková" userId="a676ef82-c80d-482b-97ce-a2a348543885" providerId="ADAL" clId="{4CEAF496-092D-45A8-9B64-A46C0AF2FB84}" dt="2021-04-26T17:01:08.168" v="30" actId="26606"/>
          <ac:picMkLst>
            <pc:docMk/>
            <pc:sldMk cId="3361651579" sldId="263"/>
            <ac:picMk id="6146" creationId="{00000000-0000-0000-0000-000000000000}"/>
          </ac:picMkLst>
        </pc:picChg>
      </pc:sldChg>
      <pc:sldChg chg="addSp delSp modSp mod setBg">
        <pc:chgData name="Magda Dvořáčková" userId="a676ef82-c80d-482b-97ce-a2a348543885" providerId="ADAL" clId="{4CEAF496-092D-45A8-9B64-A46C0AF2FB84}" dt="2021-04-26T17:01:01.536" v="29" actId="26606"/>
        <pc:sldMkLst>
          <pc:docMk/>
          <pc:sldMk cId="2356046173" sldId="264"/>
        </pc:sldMkLst>
        <pc:spChg chg="add del">
          <ac:chgData name="Magda Dvořáčková" userId="a676ef82-c80d-482b-97ce-a2a348543885" providerId="ADAL" clId="{4CEAF496-092D-45A8-9B64-A46C0AF2FB84}" dt="2021-04-26T17:01:01.536" v="29" actId="26606"/>
          <ac:spMkLst>
            <pc:docMk/>
            <pc:sldMk cId="2356046173" sldId="264"/>
            <ac:spMk id="71" creationId="{246B8BB3-7600-4116-9420-6BC8E0C8C738}"/>
          </ac:spMkLst>
        </pc:spChg>
        <pc:spChg chg="add del">
          <ac:chgData name="Magda Dvořáčková" userId="a676ef82-c80d-482b-97ce-a2a348543885" providerId="ADAL" clId="{4CEAF496-092D-45A8-9B64-A46C0AF2FB84}" dt="2021-04-26T17:01:01.536" v="29" actId="26606"/>
          <ac:spMkLst>
            <pc:docMk/>
            <pc:sldMk cId="2356046173" sldId="264"/>
            <ac:spMk id="73" creationId="{1F024463-4859-40A3-9403-C48A009005DB}"/>
          </ac:spMkLst>
        </pc:spChg>
        <pc:spChg chg="add del">
          <ac:chgData name="Magda Dvořáčková" userId="a676ef82-c80d-482b-97ce-a2a348543885" providerId="ADAL" clId="{4CEAF496-092D-45A8-9B64-A46C0AF2FB84}" dt="2021-04-26T17:01:01.536" v="29" actId="26606"/>
          <ac:spMkLst>
            <pc:docMk/>
            <pc:sldMk cId="2356046173" sldId="264"/>
            <ac:spMk id="75" creationId="{AE352827-8767-4EB8-88AC-7F03BF78660C}"/>
          </ac:spMkLst>
        </pc:spChg>
        <pc:picChg chg="mod">
          <ac:chgData name="Magda Dvořáčková" userId="a676ef82-c80d-482b-97ce-a2a348543885" providerId="ADAL" clId="{4CEAF496-092D-45A8-9B64-A46C0AF2FB84}" dt="2021-04-26T17:01:01.536" v="29" actId="26606"/>
          <ac:picMkLst>
            <pc:docMk/>
            <pc:sldMk cId="2356046173" sldId="264"/>
            <ac:picMk id="7170" creationId="{00000000-0000-0000-0000-000000000000}"/>
          </ac:picMkLst>
        </pc:picChg>
      </pc:sldChg>
      <pc:sldChg chg="modSp">
        <pc:chgData name="Magda Dvořáčková" userId="a676ef82-c80d-482b-97ce-a2a348543885" providerId="ADAL" clId="{4CEAF496-092D-45A8-9B64-A46C0AF2FB84}" dt="2021-04-26T17:01:34.109" v="32" actId="1076"/>
        <pc:sldMkLst>
          <pc:docMk/>
          <pc:sldMk cId="3971203317" sldId="265"/>
        </pc:sldMkLst>
        <pc:picChg chg="mod">
          <ac:chgData name="Magda Dvořáčková" userId="a676ef82-c80d-482b-97ce-a2a348543885" providerId="ADAL" clId="{4CEAF496-092D-45A8-9B64-A46C0AF2FB84}" dt="2021-04-26T17:01:34.109" v="32" actId="1076"/>
          <ac:picMkLst>
            <pc:docMk/>
            <pc:sldMk cId="3971203317" sldId="265"/>
            <ac:picMk id="8194" creationId="{00000000-0000-0000-0000-000000000000}"/>
          </ac:picMkLst>
        </pc:picChg>
      </pc:sldChg>
      <pc:sldChg chg="modSp">
        <pc:chgData name="Magda Dvořáčková" userId="a676ef82-c80d-482b-97ce-a2a348543885" providerId="ADAL" clId="{4CEAF496-092D-45A8-9B64-A46C0AF2FB84}" dt="2021-04-26T17:01:44.324" v="36" actId="1076"/>
        <pc:sldMkLst>
          <pc:docMk/>
          <pc:sldMk cId="3638814160" sldId="266"/>
        </pc:sldMkLst>
        <pc:picChg chg="mod">
          <ac:chgData name="Magda Dvořáčková" userId="a676ef82-c80d-482b-97ce-a2a348543885" providerId="ADAL" clId="{4CEAF496-092D-45A8-9B64-A46C0AF2FB84}" dt="2021-04-26T17:01:40.382" v="34" actId="1076"/>
          <ac:picMkLst>
            <pc:docMk/>
            <pc:sldMk cId="3638814160" sldId="266"/>
            <ac:picMk id="9218" creationId="{00000000-0000-0000-0000-000000000000}"/>
          </ac:picMkLst>
        </pc:picChg>
        <pc:picChg chg="mod">
          <ac:chgData name="Magda Dvořáčková" userId="a676ef82-c80d-482b-97ce-a2a348543885" providerId="ADAL" clId="{4CEAF496-092D-45A8-9B64-A46C0AF2FB84}" dt="2021-04-26T17:01:44.324" v="36" actId="1076"/>
          <ac:picMkLst>
            <pc:docMk/>
            <pc:sldMk cId="3638814160" sldId="266"/>
            <ac:picMk id="9219" creationId="{00000000-0000-0000-0000-000000000000}"/>
          </ac:picMkLst>
        </pc:picChg>
      </pc:sldChg>
      <pc:sldChg chg="modSp">
        <pc:chgData name="Magda Dvořáčková" userId="a676ef82-c80d-482b-97ce-a2a348543885" providerId="ADAL" clId="{4CEAF496-092D-45A8-9B64-A46C0AF2FB84}" dt="2021-04-26T17:01:53.658" v="38" actId="1076"/>
        <pc:sldMkLst>
          <pc:docMk/>
          <pc:sldMk cId="3124527109" sldId="267"/>
        </pc:sldMkLst>
        <pc:picChg chg="mod">
          <ac:chgData name="Magda Dvořáčková" userId="a676ef82-c80d-482b-97ce-a2a348543885" providerId="ADAL" clId="{4CEAF496-092D-45A8-9B64-A46C0AF2FB84}" dt="2021-04-26T17:01:53.658" v="38" actId="1076"/>
          <ac:picMkLst>
            <pc:docMk/>
            <pc:sldMk cId="3124527109" sldId="267"/>
            <ac:picMk id="10242" creationId="{00000000-0000-0000-0000-000000000000}"/>
          </ac:picMkLst>
        </pc:picChg>
      </pc:sldChg>
      <pc:sldChg chg="modSp">
        <pc:chgData name="Magda Dvořáčková" userId="a676ef82-c80d-482b-97ce-a2a348543885" providerId="ADAL" clId="{4CEAF496-092D-45A8-9B64-A46C0AF2FB84}" dt="2021-04-26T17:02:01.643" v="40" actId="1076"/>
        <pc:sldMkLst>
          <pc:docMk/>
          <pc:sldMk cId="4207541661" sldId="268"/>
        </pc:sldMkLst>
        <pc:picChg chg="mod">
          <ac:chgData name="Magda Dvořáčková" userId="a676ef82-c80d-482b-97ce-a2a348543885" providerId="ADAL" clId="{4CEAF496-092D-45A8-9B64-A46C0AF2FB84}" dt="2021-04-26T17:02:01.643" v="40" actId="1076"/>
          <ac:picMkLst>
            <pc:docMk/>
            <pc:sldMk cId="4207541661" sldId="268"/>
            <ac:picMk id="11266" creationId="{00000000-0000-0000-0000-000000000000}"/>
          </ac:picMkLst>
        </pc:picChg>
      </pc:sldChg>
      <pc:sldChg chg="modSp">
        <pc:chgData name="Magda Dvořáčková" userId="a676ef82-c80d-482b-97ce-a2a348543885" providerId="ADAL" clId="{4CEAF496-092D-45A8-9B64-A46C0AF2FB84}" dt="2021-04-26T17:02:08.854" v="43" actId="1076"/>
        <pc:sldMkLst>
          <pc:docMk/>
          <pc:sldMk cId="2476259519" sldId="269"/>
        </pc:sldMkLst>
        <pc:picChg chg="mod">
          <ac:chgData name="Magda Dvořáčková" userId="a676ef82-c80d-482b-97ce-a2a348543885" providerId="ADAL" clId="{4CEAF496-092D-45A8-9B64-A46C0AF2FB84}" dt="2021-04-26T17:02:08.854" v="43" actId="1076"/>
          <ac:picMkLst>
            <pc:docMk/>
            <pc:sldMk cId="2476259519" sldId="269"/>
            <ac:picMk id="12291" creationId="{00000000-0000-0000-0000-000000000000}"/>
          </ac:picMkLst>
        </pc:picChg>
      </pc:sldChg>
      <pc:sldChg chg="modSp modTransition">
        <pc:chgData name="Magda Dvořáčková" userId="a676ef82-c80d-482b-97ce-a2a348543885" providerId="ADAL" clId="{4CEAF496-092D-45A8-9B64-A46C0AF2FB84}" dt="2021-04-26T17:02:30.804" v="46"/>
        <pc:sldMkLst>
          <pc:docMk/>
          <pc:sldMk cId="1583887372" sldId="270"/>
        </pc:sldMkLst>
        <pc:picChg chg="mod">
          <ac:chgData name="Magda Dvořáčková" userId="a676ef82-c80d-482b-97ce-a2a348543885" providerId="ADAL" clId="{4CEAF496-092D-45A8-9B64-A46C0AF2FB84}" dt="2021-04-26T17:02:16.798" v="45" actId="1076"/>
          <ac:picMkLst>
            <pc:docMk/>
            <pc:sldMk cId="1583887372" sldId="270"/>
            <ac:picMk id="13314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063115" y="630937"/>
            <a:ext cx="5230368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18E57D4-52B0-46F6-B9B9-874C93FEC19D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8771D9B-C79C-44D7-AE45-876634F7CABF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27766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E57D4-52B0-46F6-B9B9-874C93FEC19D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1D9B-C79C-44D7-AE45-876634F7CA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7644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911" y="382386"/>
            <a:ext cx="1771930" cy="560040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4" y="382386"/>
            <a:ext cx="5809517" cy="560040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E57D4-52B0-46F6-B9B9-874C93FEC19D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1D9B-C79C-44D7-AE45-876634F7CA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6906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E57D4-52B0-46F6-B9B9-874C93FEC19D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1D9B-C79C-44D7-AE45-876634F7CA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5431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211097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1073889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2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18E57D4-52B0-46F6-B9B9-874C93FEC19D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8771D9B-C79C-44D7-AE45-876634F7CABF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Freeform 11"/>
          <p:cNvSpPr/>
          <p:nvPr/>
        </p:nvSpPr>
        <p:spPr bwMode="auto">
          <a:xfrm>
            <a:off x="655786" y="0"/>
            <a:ext cx="123467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6502453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593592" cy="36195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6" y="2286000"/>
            <a:ext cx="3593592" cy="36195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E57D4-52B0-46F6-B9B9-874C93FEC19D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1D9B-C79C-44D7-AE45-876634F7CA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3142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381001"/>
            <a:ext cx="7629525" cy="149351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832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1832" y="2909102"/>
            <a:ext cx="3611880" cy="299639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11880" cy="299639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E57D4-52B0-46F6-B9B9-874C93FEC19D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1D9B-C79C-44D7-AE45-876634F7CA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30501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E57D4-52B0-46F6-B9B9-874C93FEC19D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1D9B-C79C-44D7-AE45-876634F7CA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8799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E57D4-52B0-46F6-B9B9-874C93FEC19D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71D9B-C79C-44D7-AE45-876634F7CAB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1184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0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6"/>
            <a:ext cx="2319086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fld id="{018E57D4-52B0-46F6-B9B9-874C93FEC19D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fld id="{D8771D9B-C79C-44D7-AE45-876634F7CABF}" type="slidenum">
              <a:rPr lang="cs-CZ" smtClean="0"/>
              <a:t>‹#›</a:t>
            </a:fld>
            <a:endParaRPr lang="cs-CZ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392368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6"/>
            <a:ext cx="2319088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fld id="{018E57D4-52B0-46F6-B9B9-874C93FEC19D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56153" y="6375679"/>
            <a:ext cx="947460" cy="345796"/>
          </a:xfrm>
        </p:spPr>
        <p:txBody>
          <a:bodyPr/>
          <a:lstStyle/>
          <a:p>
            <a:fld id="{D8771D9B-C79C-44D7-AE45-876634F7CABF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65129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18E57D4-52B0-46F6-B9B9-874C93FEC19D}" type="datetimeFigureOut">
              <a:rPr lang="cs-CZ" smtClean="0"/>
              <a:t>26.04.2021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8771D9B-C79C-44D7-AE45-876634F7CABF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Rectangle 11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1" y="0"/>
            <a:ext cx="679090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1230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5100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594">
          <p15:clr>
            <a:srgbClr val="F26B43"/>
          </p15:clr>
        </p15:guide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pos="5400">
          <p15:clr>
            <a:srgbClr val="F26B43"/>
          </p15:clr>
        </p15:guide>
        <p15:guide id="4" orient="horz" pos="400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720">
          <p15:clr>
            <a:srgbClr val="F26B43"/>
          </p15:clr>
        </p15:guide>
        <p15:guide id="7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1143000"/>
          </a:xfrm>
        </p:spPr>
        <p:txBody>
          <a:bodyPr>
            <a:normAutofit/>
          </a:bodyPr>
          <a:lstStyle/>
          <a:p>
            <a:r>
              <a:rPr lang="cs-CZ" sz="5400" b="1" dirty="0">
                <a:latin typeface="Comic Sans MS" panose="030F0702030302020204" pitchFamily="66" charset="0"/>
              </a:rPr>
              <a:t>třídy I. stupně</a:t>
            </a:r>
          </a:p>
        </p:txBody>
      </p:sp>
    </p:spTree>
    <p:extLst>
      <p:ext uri="{BB962C8B-B14F-4D97-AF65-F5344CB8AC3E}">
        <p14:creationId xmlns:p14="http://schemas.microsoft.com/office/powerpoint/2010/main" val="2882493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3472627" cy="5397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79850"/>
            <a:ext cx="4038821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8814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4664"/>
            <a:ext cx="7639001" cy="5708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4527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6672"/>
            <a:ext cx="7596336" cy="5681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7541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76672"/>
            <a:ext cx="7452320" cy="5578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6259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5861"/>
            <a:ext cx="7452319" cy="5606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38873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EE079F42-5C7A-44DD-9E9F-A34795A48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9318" y="0"/>
            <a:ext cx="860468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Freeform 6">
            <a:extLst>
              <a:ext uri="{FF2B5EF4-FFF2-40B4-BE49-F238E27FC236}">
                <a16:creationId xmlns:a16="http://schemas.microsoft.com/office/drawing/2014/main" id="{09777E15-6D68-4808-AD20-82EA7377F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4963" y="0"/>
            <a:ext cx="664369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5" name="Freeform 6">
            <a:extLst>
              <a:ext uri="{FF2B5EF4-FFF2-40B4-BE49-F238E27FC236}">
                <a16:creationId xmlns:a16="http://schemas.microsoft.com/office/drawing/2014/main" id="{CE79CAD8-9F7F-4756-BD12-8463CA4C6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64368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9923A21-5790-4667-B5C7-ADA793B49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8336" y="643466"/>
            <a:ext cx="7200601" cy="55710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9635" y="1186867"/>
            <a:ext cx="6718001" cy="448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3779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" r="13845" b="1"/>
          <a:stretch/>
        </p:blipFill>
        <p:spPr bwMode="auto">
          <a:xfrm>
            <a:off x="1242404" y="142013"/>
            <a:ext cx="7568872" cy="587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84676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68005"/>
            <a:ext cx="7884368" cy="5921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6582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12676"/>
            <a:ext cx="7753321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777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36" y="332656"/>
            <a:ext cx="3774165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48680"/>
            <a:ext cx="4026777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18940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1" r="9499" b="1"/>
          <a:stretch/>
        </p:blipFill>
        <p:spPr bwMode="auto">
          <a:xfrm>
            <a:off x="1248336" y="643466"/>
            <a:ext cx="7200601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1651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2" b="1"/>
          <a:stretch/>
        </p:blipFill>
        <p:spPr bwMode="auto">
          <a:xfrm>
            <a:off x="1248336" y="643466"/>
            <a:ext cx="7200601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6046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2656"/>
            <a:ext cx="7956376" cy="599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1203317"/>
      </p:ext>
    </p:extLst>
  </p:cSld>
  <p:clrMapOvr>
    <a:masterClrMapping/>
  </p:clrMapOvr>
</p:sld>
</file>

<file path=ppt/theme/theme1.xml><?xml version="1.0" encoding="utf-8"?>
<a:theme xmlns:a="http://schemas.openxmlformats.org/drawingml/2006/main" name="Odznáček">
  <a:themeElements>
    <a:clrScheme name="Odznáček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Odznáček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dznáček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Override1.xml><?xml version="1.0" encoding="utf-8"?>
<a:themeOverride xmlns:a="http://schemas.openxmlformats.org/drawingml/2006/main">
  <a:clrScheme name="Odznáček">
    <a:dk1>
      <a:sysClr val="windowText" lastClr="000000"/>
    </a:dk1>
    <a:lt1>
      <a:sysClr val="window" lastClr="FFFFFF"/>
    </a:lt1>
    <a:dk2>
      <a:srgbClr val="2A1A00"/>
    </a:dk2>
    <a:lt2>
      <a:srgbClr val="F3F3F2"/>
    </a:lt2>
    <a:accent1>
      <a:srgbClr val="F8B323"/>
    </a:accent1>
    <a:accent2>
      <a:srgbClr val="656A59"/>
    </a:accent2>
    <a:accent3>
      <a:srgbClr val="46B2B5"/>
    </a:accent3>
    <a:accent4>
      <a:srgbClr val="8CAA7E"/>
    </a:accent4>
    <a:accent5>
      <a:srgbClr val="D36F68"/>
    </a:accent5>
    <a:accent6>
      <a:srgbClr val="826276"/>
    </a:accent6>
    <a:hlink>
      <a:srgbClr val="46B2B5"/>
    </a:hlink>
    <a:folHlink>
      <a:srgbClr val="A46694"/>
    </a:folHlink>
  </a:clrScheme>
</a:themeOverride>
</file>

<file path=ppt/theme/themeOverride2.xml><?xml version="1.0" encoding="utf-8"?>
<a:themeOverride xmlns:a="http://schemas.openxmlformats.org/drawingml/2006/main">
  <a:clrScheme name="Odznáček">
    <a:dk1>
      <a:sysClr val="windowText" lastClr="000000"/>
    </a:dk1>
    <a:lt1>
      <a:sysClr val="window" lastClr="FFFFFF"/>
    </a:lt1>
    <a:dk2>
      <a:srgbClr val="2A1A00"/>
    </a:dk2>
    <a:lt2>
      <a:srgbClr val="F3F3F2"/>
    </a:lt2>
    <a:accent1>
      <a:srgbClr val="F8B323"/>
    </a:accent1>
    <a:accent2>
      <a:srgbClr val="656A59"/>
    </a:accent2>
    <a:accent3>
      <a:srgbClr val="46B2B5"/>
    </a:accent3>
    <a:accent4>
      <a:srgbClr val="8CAA7E"/>
    </a:accent4>
    <a:accent5>
      <a:srgbClr val="D36F68"/>
    </a:accent5>
    <a:accent6>
      <a:srgbClr val="826276"/>
    </a:accent6>
    <a:hlink>
      <a:srgbClr val="46B2B5"/>
    </a:hlink>
    <a:folHlink>
      <a:srgbClr val="A46694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B8C022665E71245AD75439BB885E0A5" ma:contentTypeVersion="7" ma:contentTypeDescription="Vytvoří nový dokument" ma:contentTypeScope="" ma:versionID="6905af63e4afcfce4464383c183049fd">
  <xsd:schema xmlns:xsd="http://www.w3.org/2001/XMLSchema" xmlns:xs="http://www.w3.org/2001/XMLSchema" xmlns:p="http://schemas.microsoft.com/office/2006/metadata/properties" xmlns:ns2="71922d3b-88f3-405b-bea9-a2f291e8fb92" targetNamespace="http://schemas.microsoft.com/office/2006/metadata/properties" ma:root="true" ma:fieldsID="d13f4a53967c311810d3decd83bd3d1f" ns2:_="">
    <xsd:import namespace="71922d3b-88f3-405b-bea9-a2f291e8fb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922d3b-88f3-405b-bea9-a2f291e8fb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C9EE8BF-9AD0-4AE9-AEA8-08CE747C292A}"/>
</file>

<file path=customXml/itemProps2.xml><?xml version="1.0" encoding="utf-8"?>
<ds:datastoreItem xmlns:ds="http://schemas.openxmlformats.org/officeDocument/2006/customXml" ds:itemID="{223D331B-635C-4B7C-B73F-BE2FB39E38FE}"/>
</file>

<file path=customXml/itemProps3.xml><?xml version="1.0" encoding="utf-8"?>
<ds:datastoreItem xmlns:ds="http://schemas.openxmlformats.org/officeDocument/2006/customXml" ds:itemID="{83E6790B-1C99-43E5-B3FE-6C6063E4E8B4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</TotalTime>
  <Words>4</Words>
  <Application>Microsoft Office PowerPoint</Application>
  <PresentationFormat>Předvádění na obrazovce (4:3)</PresentationFormat>
  <Paragraphs>1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9" baseType="lpstr">
      <vt:lpstr>Arial</vt:lpstr>
      <vt:lpstr>Comic Sans MS</vt:lpstr>
      <vt:lpstr>Gill Sans MT</vt:lpstr>
      <vt:lpstr>Impact</vt:lpstr>
      <vt:lpstr>Odznáček</vt:lpstr>
      <vt:lpstr>třídy I. stupně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třídy I. stupně</dc:title>
  <dc:creator>radim vakek</dc:creator>
  <cp:lastModifiedBy>Magda Dvořáčková</cp:lastModifiedBy>
  <cp:revision>2</cp:revision>
  <dcterms:created xsi:type="dcterms:W3CDTF">2021-04-18T16:04:13Z</dcterms:created>
  <dcterms:modified xsi:type="dcterms:W3CDTF">2021-04-26T17:02:37Z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0x010100CB8C022665E71245AD75439BB885E0A5</vt:lpwstr>
  </property>
</Properties>
</file>