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4852F-A066-44F0-8633-701EF758DEE4}" v="25" dt="2021-04-26T17:06:01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81" d="100"/>
          <a:sy n="81" d="100"/>
        </p:scale>
        <p:origin x="150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 Dvořáčková" userId="a676ef82-c80d-482b-97ce-a2a348543885" providerId="ADAL" clId="{5DE4852F-A066-44F0-8633-701EF758DEE4}"/>
    <pc:docChg chg="modSld">
      <pc:chgData name="Magda Dvořáčková" userId="a676ef82-c80d-482b-97ce-a2a348543885" providerId="ADAL" clId="{5DE4852F-A066-44F0-8633-701EF758DEE4}" dt="2021-04-26T17:06:01.829" v="20"/>
      <pc:docMkLst>
        <pc:docMk/>
      </pc:docMkLst>
      <pc:sldChg chg="modTransition">
        <pc:chgData name="Magda Dvořáčková" userId="a676ef82-c80d-482b-97ce-a2a348543885" providerId="ADAL" clId="{5DE4852F-A066-44F0-8633-701EF758DEE4}" dt="2021-04-26T17:06:01.829" v="20"/>
        <pc:sldMkLst>
          <pc:docMk/>
          <pc:sldMk cId="1403465028" sldId="256"/>
        </pc:sldMkLst>
      </pc:sldChg>
      <pc:sldChg chg="modSp modTransition">
        <pc:chgData name="Magda Dvořáčková" userId="a676ef82-c80d-482b-97ce-a2a348543885" providerId="ADAL" clId="{5DE4852F-A066-44F0-8633-701EF758DEE4}" dt="2021-04-26T17:06:01.829" v="20"/>
        <pc:sldMkLst>
          <pc:docMk/>
          <pc:sldMk cId="2807956612" sldId="257"/>
        </pc:sldMkLst>
        <pc:picChg chg="mod">
          <ac:chgData name="Magda Dvořáčková" userId="a676ef82-c80d-482b-97ce-a2a348543885" providerId="ADAL" clId="{5DE4852F-A066-44F0-8633-701EF758DEE4}" dt="2021-04-26T17:04:47.412" v="1" actId="1076"/>
          <ac:picMkLst>
            <pc:docMk/>
            <pc:sldMk cId="2807956612" sldId="257"/>
            <ac:picMk id="1026" creationId="{00000000-0000-0000-0000-000000000000}"/>
          </ac:picMkLst>
        </pc:picChg>
      </pc:sldChg>
      <pc:sldChg chg="modSp modTransition">
        <pc:chgData name="Magda Dvořáčková" userId="a676ef82-c80d-482b-97ce-a2a348543885" providerId="ADAL" clId="{5DE4852F-A066-44F0-8633-701EF758DEE4}" dt="2021-04-26T17:06:01.829" v="20"/>
        <pc:sldMkLst>
          <pc:docMk/>
          <pc:sldMk cId="1999923191" sldId="258"/>
        </pc:sldMkLst>
        <pc:picChg chg="mod">
          <ac:chgData name="Magda Dvořáčková" userId="a676ef82-c80d-482b-97ce-a2a348543885" providerId="ADAL" clId="{5DE4852F-A066-44F0-8633-701EF758DEE4}" dt="2021-04-26T17:05:08.182" v="7" actId="1076"/>
          <ac:picMkLst>
            <pc:docMk/>
            <pc:sldMk cId="1999923191" sldId="258"/>
            <ac:picMk id="2050" creationId="{00000000-0000-0000-0000-000000000000}"/>
          </ac:picMkLst>
        </pc:picChg>
      </pc:sldChg>
      <pc:sldChg chg="modSp modTransition">
        <pc:chgData name="Magda Dvořáčková" userId="a676ef82-c80d-482b-97ce-a2a348543885" providerId="ADAL" clId="{5DE4852F-A066-44F0-8633-701EF758DEE4}" dt="2021-04-26T17:06:01.829" v="20"/>
        <pc:sldMkLst>
          <pc:docMk/>
          <pc:sldMk cId="386369640" sldId="259"/>
        </pc:sldMkLst>
        <pc:picChg chg="mod">
          <ac:chgData name="Magda Dvořáčková" userId="a676ef82-c80d-482b-97ce-a2a348543885" providerId="ADAL" clId="{5DE4852F-A066-44F0-8633-701EF758DEE4}" dt="2021-04-26T17:05:47.766" v="19" actId="14100"/>
          <ac:picMkLst>
            <pc:docMk/>
            <pc:sldMk cId="386369640" sldId="259"/>
            <ac:picMk id="307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85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66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88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61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6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471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034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4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00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5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90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21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07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06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71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57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23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716D83-8796-4D35-A2EA-EE262C6AE755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9F46AF-D136-49C3-9D0E-B117EFD93A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05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Comic Sans MS" panose="030F0702030302020204" pitchFamily="66" charset="0"/>
              </a:rPr>
              <a:t>Školní tělocvična </a:t>
            </a:r>
          </a:p>
        </p:txBody>
      </p:sp>
    </p:spTree>
    <p:extLst>
      <p:ext uri="{BB962C8B-B14F-4D97-AF65-F5344CB8AC3E}">
        <p14:creationId xmlns:p14="http://schemas.microsoft.com/office/powerpoint/2010/main" val="140346502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2" y="580374"/>
            <a:ext cx="7596336" cy="569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566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2" y="647936"/>
            <a:ext cx="7416316" cy="55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92319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6" y="607377"/>
            <a:ext cx="7524328" cy="564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6964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8C022665E71245AD75439BB885E0A5" ma:contentTypeVersion="7" ma:contentTypeDescription="Vytvoří nový dokument" ma:contentTypeScope="" ma:versionID="6905af63e4afcfce4464383c183049fd">
  <xsd:schema xmlns:xsd="http://www.w3.org/2001/XMLSchema" xmlns:xs="http://www.w3.org/2001/XMLSchema" xmlns:p="http://schemas.microsoft.com/office/2006/metadata/properties" xmlns:ns2="71922d3b-88f3-405b-bea9-a2f291e8fb92" targetNamespace="http://schemas.microsoft.com/office/2006/metadata/properties" ma:root="true" ma:fieldsID="d13f4a53967c311810d3decd83bd3d1f" ns2:_="">
    <xsd:import namespace="71922d3b-88f3-405b-bea9-a2f291e8fb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22d3b-88f3-405b-bea9-a2f291e8fb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B03AD5-9380-42CE-B766-D8C7562729A3}"/>
</file>

<file path=customXml/itemProps2.xml><?xml version="1.0" encoding="utf-8"?>
<ds:datastoreItem xmlns:ds="http://schemas.openxmlformats.org/officeDocument/2006/customXml" ds:itemID="{28DCC549-6AB0-4AF4-9AF7-C780E684384D}"/>
</file>

<file path=customXml/itemProps3.xml><?xml version="1.0" encoding="utf-8"?>
<ds:datastoreItem xmlns:ds="http://schemas.openxmlformats.org/officeDocument/2006/customXml" ds:itemID="{E49200C6-90FC-4C47-8270-A2907495FDEE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2</Words>
  <Application>Microsoft Office PowerPoint</Application>
  <PresentationFormat>Předvádění na obrazovce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Garamond</vt:lpstr>
      <vt:lpstr>Organika</vt:lpstr>
      <vt:lpstr>Školní tělocvična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tělocvična </dc:title>
  <dc:creator>radim vakek</dc:creator>
  <cp:lastModifiedBy>Magda Dvořáčková</cp:lastModifiedBy>
  <cp:revision>1</cp:revision>
  <dcterms:created xsi:type="dcterms:W3CDTF">2021-04-18T17:10:49Z</dcterms:created>
  <dcterms:modified xsi:type="dcterms:W3CDTF">2021-04-26T17:06:05Z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0x010100CB8C022665E71245AD75439BB885E0A5</vt:lpwstr>
  </property>
</Properties>
</file>