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BCF6ABE-0C49-4227-B1F0-1DF5AD458121}" v="11" dt="2021-04-26T16:55:15.8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Relationship Id="rId14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gda Dvořáčková" userId="a676ef82-c80d-482b-97ce-a2a348543885" providerId="ADAL" clId="{8BCF6ABE-0C49-4227-B1F0-1DF5AD458121}"/>
    <pc:docChg chg="custSel modSld">
      <pc:chgData name="Magda Dvořáčková" userId="a676ef82-c80d-482b-97ce-a2a348543885" providerId="ADAL" clId="{8BCF6ABE-0C49-4227-B1F0-1DF5AD458121}" dt="2021-04-26T16:55:15.885" v="14"/>
      <pc:docMkLst>
        <pc:docMk/>
      </pc:docMkLst>
      <pc:sldChg chg="addSp modSp mod modTransition setBg">
        <pc:chgData name="Magda Dvořáčková" userId="a676ef82-c80d-482b-97ce-a2a348543885" providerId="ADAL" clId="{8BCF6ABE-0C49-4227-B1F0-1DF5AD458121}" dt="2021-04-26T16:55:15.885" v="14"/>
        <pc:sldMkLst>
          <pc:docMk/>
          <pc:sldMk cId="1906161185" sldId="256"/>
        </pc:sldMkLst>
        <pc:spChg chg="mod">
          <ac:chgData name="Magda Dvořáčková" userId="a676ef82-c80d-482b-97ce-a2a348543885" providerId="ADAL" clId="{8BCF6ABE-0C49-4227-B1F0-1DF5AD458121}" dt="2021-04-26T16:53:30.247" v="0" actId="26606"/>
          <ac:spMkLst>
            <pc:docMk/>
            <pc:sldMk cId="1906161185" sldId="256"/>
            <ac:spMk id="2" creationId="{00000000-0000-0000-0000-000000000000}"/>
          </ac:spMkLst>
        </pc:spChg>
        <pc:spChg chg="add">
          <ac:chgData name="Magda Dvořáčková" userId="a676ef82-c80d-482b-97ce-a2a348543885" providerId="ADAL" clId="{8BCF6ABE-0C49-4227-B1F0-1DF5AD458121}" dt="2021-04-26T16:53:30.247" v="0" actId="26606"/>
          <ac:spMkLst>
            <pc:docMk/>
            <pc:sldMk cId="1906161185" sldId="256"/>
            <ac:spMk id="7" creationId="{6995F625-BE4F-4433-8290-5DF0E8589F50}"/>
          </ac:spMkLst>
        </pc:spChg>
        <pc:spChg chg="add">
          <ac:chgData name="Magda Dvořáčková" userId="a676ef82-c80d-482b-97ce-a2a348543885" providerId="ADAL" clId="{8BCF6ABE-0C49-4227-B1F0-1DF5AD458121}" dt="2021-04-26T16:53:30.247" v="0" actId="26606"/>
          <ac:spMkLst>
            <pc:docMk/>
            <pc:sldMk cId="1906161185" sldId="256"/>
            <ac:spMk id="9" creationId="{80102662-1FA4-4C7A-B144-19699DF43508}"/>
          </ac:spMkLst>
        </pc:spChg>
        <pc:spChg chg="add">
          <ac:chgData name="Magda Dvořáčková" userId="a676ef82-c80d-482b-97ce-a2a348543885" providerId="ADAL" clId="{8BCF6ABE-0C49-4227-B1F0-1DF5AD458121}" dt="2021-04-26T16:53:30.247" v="0" actId="26606"/>
          <ac:spMkLst>
            <pc:docMk/>
            <pc:sldMk cId="1906161185" sldId="256"/>
            <ac:spMk id="11" creationId="{655E224A-5F26-423E-949C-07A720F39A44}"/>
          </ac:spMkLst>
        </pc:spChg>
        <pc:spChg chg="add">
          <ac:chgData name="Magda Dvořáčková" userId="a676ef82-c80d-482b-97ce-a2a348543885" providerId="ADAL" clId="{8BCF6ABE-0C49-4227-B1F0-1DF5AD458121}" dt="2021-04-26T16:53:30.247" v="0" actId="26606"/>
          <ac:spMkLst>
            <pc:docMk/>
            <pc:sldMk cId="1906161185" sldId="256"/>
            <ac:spMk id="13" creationId="{A6F1DA18-4CA4-40CF-9ACA-105D8373B672}"/>
          </ac:spMkLst>
        </pc:spChg>
        <pc:spChg chg="add">
          <ac:chgData name="Magda Dvořáčková" userId="a676ef82-c80d-482b-97ce-a2a348543885" providerId="ADAL" clId="{8BCF6ABE-0C49-4227-B1F0-1DF5AD458121}" dt="2021-04-26T16:53:30.247" v="0" actId="26606"/>
          <ac:spMkLst>
            <pc:docMk/>
            <pc:sldMk cId="1906161185" sldId="256"/>
            <ac:spMk id="15" creationId="{7C6D1B74-744B-4231-97DB-86B4C9C5E2D3}"/>
          </ac:spMkLst>
        </pc:spChg>
        <pc:cxnChg chg="add">
          <ac:chgData name="Magda Dvořáčková" userId="a676ef82-c80d-482b-97ce-a2a348543885" providerId="ADAL" clId="{8BCF6ABE-0C49-4227-B1F0-1DF5AD458121}" dt="2021-04-26T16:53:30.247" v="0" actId="26606"/>
          <ac:cxnSpMkLst>
            <pc:docMk/>
            <pc:sldMk cId="1906161185" sldId="256"/>
            <ac:cxnSpMk id="17" creationId="{ABC98C72-9EDD-4426-B45A-84E06A7CD22F}"/>
          </ac:cxnSpMkLst>
        </pc:cxnChg>
        <pc:cxnChg chg="add">
          <ac:chgData name="Magda Dvořáčková" userId="a676ef82-c80d-482b-97ce-a2a348543885" providerId="ADAL" clId="{8BCF6ABE-0C49-4227-B1F0-1DF5AD458121}" dt="2021-04-26T16:53:30.247" v="0" actId="26606"/>
          <ac:cxnSpMkLst>
            <pc:docMk/>
            <pc:sldMk cId="1906161185" sldId="256"/>
            <ac:cxnSpMk id="19" creationId="{44887186-EE44-4AD3-BEFE-3478B4537191}"/>
          </ac:cxnSpMkLst>
        </pc:cxnChg>
        <pc:cxnChg chg="add">
          <ac:chgData name="Magda Dvořáčková" userId="a676ef82-c80d-482b-97ce-a2a348543885" providerId="ADAL" clId="{8BCF6ABE-0C49-4227-B1F0-1DF5AD458121}" dt="2021-04-26T16:53:30.247" v="0" actId="26606"/>
          <ac:cxnSpMkLst>
            <pc:docMk/>
            <pc:sldMk cId="1906161185" sldId="256"/>
            <ac:cxnSpMk id="21" creationId="{58EECC4E-F1C0-4C09-A7FD-4D623DACCC4F}"/>
          </ac:cxnSpMkLst>
        </pc:cxnChg>
      </pc:sldChg>
      <pc:sldChg chg="modSp modTransition">
        <pc:chgData name="Magda Dvořáčková" userId="a676ef82-c80d-482b-97ce-a2a348543885" providerId="ADAL" clId="{8BCF6ABE-0C49-4227-B1F0-1DF5AD458121}" dt="2021-04-26T16:55:15.885" v="14"/>
        <pc:sldMkLst>
          <pc:docMk/>
          <pc:sldMk cId="1886944105" sldId="257"/>
        </pc:sldMkLst>
        <pc:picChg chg="mod">
          <ac:chgData name="Magda Dvořáčková" userId="a676ef82-c80d-482b-97ce-a2a348543885" providerId="ADAL" clId="{8BCF6ABE-0C49-4227-B1F0-1DF5AD458121}" dt="2021-04-26T16:53:51.346" v="2" actId="1076"/>
          <ac:picMkLst>
            <pc:docMk/>
            <pc:sldMk cId="1886944105" sldId="257"/>
            <ac:picMk id="1026" creationId="{00000000-0000-0000-0000-000000000000}"/>
          </ac:picMkLst>
        </pc:picChg>
      </pc:sldChg>
      <pc:sldChg chg="addSp delSp modSp mod modTransition setBg delDesignElem">
        <pc:chgData name="Magda Dvořáčková" userId="a676ef82-c80d-482b-97ce-a2a348543885" providerId="ADAL" clId="{8BCF6ABE-0C49-4227-B1F0-1DF5AD458121}" dt="2021-04-26T16:55:15.885" v="14"/>
        <pc:sldMkLst>
          <pc:docMk/>
          <pc:sldMk cId="1223274324" sldId="258"/>
        </pc:sldMkLst>
        <pc:spChg chg="add del">
          <ac:chgData name="Magda Dvořáčková" userId="a676ef82-c80d-482b-97ce-a2a348543885" providerId="ADAL" clId="{8BCF6ABE-0C49-4227-B1F0-1DF5AD458121}" dt="2021-04-26T16:54:55.946" v="11"/>
          <ac:spMkLst>
            <pc:docMk/>
            <pc:sldMk cId="1223274324" sldId="258"/>
            <ac:spMk id="71" creationId="{A069235B-22DB-4231-8291-D64DA2CDEB4E}"/>
          </ac:spMkLst>
        </pc:spChg>
        <pc:spChg chg="add del">
          <ac:chgData name="Magda Dvořáčková" userId="a676ef82-c80d-482b-97ce-a2a348543885" providerId="ADAL" clId="{8BCF6ABE-0C49-4227-B1F0-1DF5AD458121}" dt="2021-04-26T16:54:55.946" v="11"/>
          <ac:spMkLst>
            <pc:docMk/>
            <pc:sldMk cId="1223274324" sldId="258"/>
            <ac:spMk id="73" creationId="{7AAE40DA-1F5A-4A1A-89CA-2BC620DCDB96}"/>
          </ac:spMkLst>
        </pc:spChg>
        <pc:picChg chg="mod">
          <ac:chgData name="Magda Dvořáčková" userId="a676ef82-c80d-482b-97ce-a2a348543885" providerId="ADAL" clId="{8BCF6ABE-0C49-4227-B1F0-1DF5AD458121}" dt="2021-04-26T16:54:44.065" v="9" actId="26606"/>
          <ac:picMkLst>
            <pc:docMk/>
            <pc:sldMk cId="1223274324" sldId="258"/>
            <ac:picMk id="2050" creationId="{00000000-0000-0000-0000-000000000000}"/>
          </ac:picMkLst>
        </pc:picChg>
      </pc:sldChg>
      <pc:sldChg chg="addSp delSp modSp mod modTransition setBg delDesignElem">
        <pc:chgData name="Magda Dvořáčková" userId="a676ef82-c80d-482b-97ce-a2a348543885" providerId="ADAL" clId="{8BCF6ABE-0C49-4227-B1F0-1DF5AD458121}" dt="2021-04-26T16:55:15.885" v="14"/>
        <pc:sldMkLst>
          <pc:docMk/>
          <pc:sldMk cId="922591436" sldId="259"/>
        </pc:sldMkLst>
        <pc:spChg chg="add del">
          <ac:chgData name="Magda Dvořáčková" userId="a676ef82-c80d-482b-97ce-a2a348543885" providerId="ADAL" clId="{8BCF6ABE-0C49-4227-B1F0-1DF5AD458121}" dt="2021-04-26T16:55:00.456" v="13"/>
          <ac:spMkLst>
            <pc:docMk/>
            <pc:sldMk cId="922591436" sldId="259"/>
            <ac:spMk id="71" creationId="{A069235B-22DB-4231-8291-D64DA2CDEB4E}"/>
          </ac:spMkLst>
        </pc:spChg>
        <pc:spChg chg="add del">
          <ac:chgData name="Magda Dvořáčková" userId="a676ef82-c80d-482b-97ce-a2a348543885" providerId="ADAL" clId="{8BCF6ABE-0C49-4227-B1F0-1DF5AD458121}" dt="2021-04-26T16:55:00.456" v="13"/>
          <ac:spMkLst>
            <pc:docMk/>
            <pc:sldMk cId="922591436" sldId="259"/>
            <ac:spMk id="73" creationId="{7AAE40DA-1F5A-4A1A-89CA-2BC620DCDB96}"/>
          </ac:spMkLst>
        </pc:spChg>
        <pc:picChg chg="mod">
          <ac:chgData name="Magda Dvořáčková" userId="a676ef82-c80d-482b-97ce-a2a348543885" providerId="ADAL" clId="{8BCF6ABE-0C49-4227-B1F0-1DF5AD458121}" dt="2021-04-26T16:54:30.129" v="8" actId="26606"/>
          <ac:picMkLst>
            <pc:docMk/>
            <pc:sldMk cId="922591436" sldId="259"/>
            <ac:picMk id="3074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6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3931920" y="1327188"/>
            <a:ext cx="1280160" cy="457200"/>
          </a:xfrm>
        </p:spPr>
        <p:txBody>
          <a:bodyPr/>
          <a:lstStyle>
            <a:lvl1pPr algn="ctr">
              <a:defRPr sz="11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3B4ED624-400A-4E8E-BA22-FBF9C0D3E14D}" type="datetimeFigureOut">
              <a:rPr lang="cs-CZ" smtClean="0"/>
              <a:t>26.04.2021</a:t>
            </a:fld>
            <a:endParaRPr lang="cs-CZ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104936" y="5211060"/>
            <a:ext cx="4429125" cy="228600"/>
          </a:xfrm>
        </p:spPr>
        <p:txBody>
          <a:bodyPr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5190" y="5212080"/>
            <a:ext cx="158391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7B9B982-F749-4CD4-B56C-2EB9644B7F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20413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ED624-400A-4E8E-BA22-FBF9C0D3E14D}" type="datetimeFigureOut">
              <a:rPr lang="cs-CZ" smtClean="0"/>
              <a:t>26.04.2021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B982-F749-4CD4-B56C-2EB9644B7F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6021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ED624-400A-4E8E-BA22-FBF9C0D3E14D}" type="datetimeFigureOut">
              <a:rPr lang="cs-CZ" smtClean="0"/>
              <a:t>26.04.2021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B982-F749-4CD4-B56C-2EB9644B7F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991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ED624-400A-4E8E-BA22-FBF9C0D3E14D}" type="datetimeFigureOut">
              <a:rPr lang="cs-CZ" smtClean="0"/>
              <a:t>26.04.2021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B982-F749-4CD4-B56C-2EB9644B7F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0777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6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50292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31920" y="1325880"/>
            <a:ext cx="1280160" cy="457200"/>
          </a:xfrm>
        </p:spPr>
        <p:txBody>
          <a:bodyPr/>
          <a:lstStyle>
            <a:lvl1pPr algn="ctr">
              <a:defRPr lang="en-US" sz="11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3B4ED624-400A-4E8E-BA22-FBF9C0D3E14D}" type="datetimeFigureOut">
              <a:rPr lang="cs-CZ" smtClean="0"/>
              <a:t>26.04.2021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4679" y="5211060"/>
            <a:ext cx="4430268" cy="228600"/>
          </a:xfrm>
        </p:spPr>
        <p:txBody>
          <a:bodyPr/>
          <a:lstStyle>
            <a:lvl1pPr algn="l">
              <a:defRPr/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378" y="5211060"/>
            <a:ext cx="1584198" cy="228600"/>
          </a:xfrm>
        </p:spPr>
        <p:txBody>
          <a:bodyPr/>
          <a:lstStyle/>
          <a:p>
            <a:fld id="{87B9B982-F749-4CD4-B56C-2EB9644B7F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83648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ED624-400A-4E8E-BA22-FBF9C0D3E14D}" type="datetimeFigureOut">
              <a:rPr lang="cs-CZ" smtClean="0"/>
              <a:t>26.04.2021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B982-F749-4CD4-B56C-2EB9644B7F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6412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755898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756581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ED624-400A-4E8E-BA22-FBF9C0D3E14D}" type="datetimeFigureOut">
              <a:rPr lang="cs-CZ" smtClean="0"/>
              <a:t>26.04.2021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B982-F749-4CD4-B56C-2EB9644B7F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1826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ED624-400A-4E8E-BA22-FBF9C0D3E14D}" type="datetimeFigureOut">
              <a:rPr lang="cs-CZ" smtClean="0"/>
              <a:t>26.04.2021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B982-F749-4CD4-B56C-2EB9644B7F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0580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ED624-400A-4E8E-BA22-FBF9C0D3E14D}" type="datetimeFigureOut">
              <a:rPr lang="cs-CZ" smtClean="0"/>
              <a:t>26.04.2021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B982-F749-4CD4-B56C-2EB9644B7F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7231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84147" y="173736"/>
            <a:ext cx="6398514" cy="65105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7392"/>
            <a:ext cx="1823085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76" y="907143"/>
            <a:ext cx="5428856" cy="504371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ED624-400A-4E8E-BA22-FBF9C0D3E14D}" type="datetimeFigureOut">
              <a:rPr lang="cs-CZ" smtClean="0"/>
              <a:t>26.04.2021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cs-CZ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5258" y="6310086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7B9B982-F749-4CD4-B56C-2EB9644B7FF0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Rectangle 11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03665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173736"/>
            <a:ext cx="6398514" cy="6510528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3B4ED624-400A-4E8E-BA22-FBF9C0D3E14D}" type="datetimeFigureOut">
              <a:rPr lang="cs-CZ" smtClean="0"/>
              <a:t>26.04.2021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9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546" y="6309360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7B9B982-F749-4CD4-B56C-2EB9644B7FF0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Rectangle 10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22318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173736"/>
            <a:ext cx="8791956" cy="6510528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642594"/>
            <a:ext cx="768096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103120"/>
            <a:ext cx="768096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4768" y="6309360"/>
            <a:ext cx="20574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B4ED624-400A-4E8E-BA22-FBF9C0D3E14D}" type="datetimeFigureOut">
              <a:rPr lang="cs-CZ" smtClean="0"/>
              <a:t>26.04.2021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6896" y="6309360"/>
            <a:ext cx="3950208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3382" y="6309360"/>
            <a:ext cx="10972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7B9B982-F749-4CD4-B56C-2EB9644B7F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1782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hade val="92000"/>
                <a:satMod val="160000"/>
              </a:schemeClr>
            </a:gs>
            <a:gs pos="77000">
              <a:schemeClr val="bg2">
                <a:tint val="100000"/>
                <a:shade val="73000"/>
                <a:satMod val="155000"/>
              </a:schemeClr>
            </a:gs>
            <a:gs pos="10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995F625-BE4F-4433-8290-5DF0E8589F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bg2">
                  <a:tint val="90000"/>
                  <a:shade val="92000"/>
                  <a:satMod val="160000"/>
                </a:schemeClr>
              </a:gs>
              <a:gs pos="77000">
                <a:schemeClr val="bg2">
                  <a:tint val="100000"/>
                  <a:shade val="73000"/>
                  <a:satMod val="155000"/>
                </a:schemeClr>
              </a:gs>
              <a:gs pos="100000">
                <a:schemeClr val="bg2">
                  <a:tint val="100000"/>
                  <a:shade val="67000"/>
                  <a:satMod val="14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0102662-1FA4-4C7A-B144-19699DF43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55E224A-5F26-423E-949C-07A720F39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081" y="610955"/>
            <a:ext cx="8195838" cy="563609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6F1DA18-4CA4-40CF-9ACA-105D8373B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789" y="777240"/>
            <a:ext cx="7948422" cy="5303520"/>
          </a:xfrm>
          <a:prstGeom prst="rect">
            <a:avLst/>
          </a:prstGeom>
          <a:solidFill>
            <a:schemeClr val="bg1"/>
          </a:solidFill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45153" y="1887795"/>
            <a:ext cx="7254980" cy="2733106"/>
          </a:xfrm>
        </p:spPr>
        <p:txBody>
          <a:bodyPr anchor="ctr">
            <a:normAutofit/>
          </a:bodyPr>
          <a:lstStyle/>
          <a:p>
            <a:r>
              <a:rPr lang="cs-CZ" b="1">
                <a:latin typeface="Comic Sans MS" panose="030F0702030302020204" pitchFamily="66" charset="0"/>
              </a:rPr>
              <a:t>Školní družina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C6D1B74-744B-4231-97DB-86B4C9C5E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51910" y="610955"/>
            <a:ext cx="144018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BC98C72-9EDD-4426-B45A-84E06A7CD2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37635" y="611442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4887186-EE44-4AD3-BEFE-3478B4537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06365" y="611442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8EECC4E-F1C0-4C09-A7FD-4D623DACCC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37635" y="1244380"/>
            <a:ext cx="126873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61611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820" y="499365"/>
            <a:ext cx="7812360" cy="5859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69441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5346" y="811008"/>
            <a:ext cx="7933308" cy="5235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32743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5346" y="811008"/>
            <a:ext cx="7933308" cy="5235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25914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Override1.xml><?xml version="1.0" encoding="utf-8"?>
<a:themeOverride xmlns:a="http://schemas.openxmlformats.org/drawingml/2006/main">
  <a:clrScheme name="Savon">
    <a:dk1>
      <a:sysClr val="windowText" lastClr="000000"/>
    </a:dk1>
    <a:lt1>
      <a:sysClr val="window" lastClr="FFFFFF"/>
    </a:lt1>
    <a:dk2>
      <a:srgbClr val="1485A4"/>
    </a:dk2>
    <a:lt2>
      <a:srgbClr val="E3DED1"/>
    </a:lt2>
    <a:accent1>
      <a:srgbClr val="1CADE4"/>
    </a:accent1>
    <a:accent2>
      <a:srgbClr val="2683C6"/>
    </a:accent2>
    <a:accent3>
      <a:srgbClr val="27CED7"/>
    </a:accent3>
    <a:accent4>
      <a:srgbClr val="42BA97"/>
    </a:accent4>
    <a:accent5>
      <a:srgbClr val="3E8853"/>
    </a:accent5>
    <a:accent6>
      <a:srgbClr val="62A39F"/>
    </a:accent6>
    <a:hlink>
      <a:srgbClr val="F49100"/>
    </a:hlink>
    <a:folHlink>
      <a:srgbClr val="739D9B"/>
    </a:folHlink>
  </a:clrScheme>
</a:themeOverride>
</file>

<file path=ppt/theme/themeOverride2.xml><?xml version="1.0" encoding="utf-8"?>
<a:themeOverride xmlns:a="http://schemas.openxmlformats.org/drawingml/2006/main">
  <a:clrScheme name="Savon">
    <a:dk1>
      <a:sysClr val="windowText" lastClr="000000"/>
    </a:dk1>
    <a:lt1>
      <a:sysClr val="window" lastClr="FFFFFF"/>
    </a:lt1>
    <a:dk2>
      <a:srgbClr val="1485A4"/>
    </a:dk2>
    <a:lt2>
      <a:srgbClr val="E3DED1"/>
    </a:lt2>
    <a:accent1>
      <a:srgbClr val="1CADE4"/>
    </a:accent1>
    <a:accent2>
      <a:srgbClr val="2683C6"/>
    </a:accent2>
    <a:accent3>
      <a:srgbClr val="27CED7"/>
    </a:accent3>
    <a:accent4>
      <a:srgbClr val="42BA97"/>
    </a:accent4>
    <a:accent5>
      <a:srgbClr val="3E8853"/>
    </a:accent5>
    <a:accent6>
      <a:srgbClr val="62A39F"/>
    </a:accent6>
    <a:hlink>
      <a:srgbClr val="F49100"/>
    </a:hlink>
    <a:folHlink>
      <a:srgbClr val="739D9B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B8C022665E71245AD75439BB885E0A5" ma:contentTypeVersion="7" ma:contentTypeDescription="Vytvoří nový dokument" ma:contentTypeScope="" ma:versionID="6905af63e4afcfce4464383c183049fd">
  <xsd:schema xmlns:xsd="http://www.w3.org/2001/XMLSchema" xmlns:xs="http://www.w3.org/2001/XMLSchema" xmlns:p="http://schemas.microsoft.com/office/2006/metadata/properties" xmlns:ns2="71922d3b-88f3-405b-bea9-a2f291e8fb92" targetNamespace="http://schemas.microsoft.com/office/2006/metadata/properties" ma:root="true" ma:fieldsID="d13f4a53967c311810d3decd83bd3d1f" ns2:_="">
    <xsd:import namespace="71922d3b-88f3-405b-bea9-a2f291e8fb9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922d3b-88f3-405b-bea9-a2f291e8fb9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1AE1DB3-84C7-441A-8320-5E9E7309E885}"/>
</file>

<file path=customXml/itemProps2.xml><?xml version="1.0" encoding="utf-8"?>
<ds:datastoreItem xmlns:ds="http://schemas.openxmlformats.org/officeDocument/2006/customXml" ds:itemID="{50815396-118F-4183-8A50-40A8E1752106}"/>
</file>

<file path=customXml/itemProps3.xml><?xml version="1.0" encoding="utf-8"?>
<ds:datastoreItem xmlns:ds="http://schemas.openxmlformats.org/officeDocument/2006/customXml" ds:itemID="{FFDA0627-A702-43E4-BFE5-65FB7CF58B7E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2</Words>
  <Application>Microsoft Office PowerPoint</Application>
  <PresentationFormat>Předvádění na obrazovce (4:3)</PresentationFormat>
  <Paragraphs>1</Paragraphs>
  <Slides>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</vt:i4>
      </vt:variant>
    </vt:vector>
  </HeadingPairs>
  <TitlesOfParts>
    <vt:vector size="8" baseType="lpstr">
      <vt:lpstr>Century Gothic</vt:lpstr>
      <vt:lpstr>Comic Sans MS</vt:lpstr>
      <vt:lpstr>Garamond</vt:lpstr>
      <vt:lpstr>Savon</vt:lpstr>
      <vt:lpstr>Školní družina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Školní družina</dc:title>
  <dc:creator>radim vakek</dc:creator>
  <cp:lastModifiedBy>Magda Dvořáčková</cp:lastModifiedBy>
  <cp:revision>1</cp:revision>
  <dcterms:created xsi:type="dcterms:W3CDTF">2021-04-18T17:06:27Z</dcterms:created>
  <dcterms:modified xsi:type="dcterms:W3CDTF">2021-04-26T16:55:22Z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0x010100CB8C022665E71245AD75439BB885E0A5</vt:lpwstr>
  </property>
</Properties>
</file>