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8" r:id="rId6"/>
    <p:sldId id="266" r:id="rId7"/>
    <p:sldId id="265" r:id="rId8"/>
    <p:sldId id="267" r:id="rId9"/>
    <p:sldId id="269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5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1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56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9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3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05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71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1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25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89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E817A-BCE7-488B-B987-C70BCDDA5813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4DC5-F9C9-49B2-8A63-D6637E30E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73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6238" y="171450"/>
            <a:ext cx="70294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025" y="434975"/>
            <a:ext cx="7727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900" b="1" dirty="0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900" b="1" dirty="0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 dirty="0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675" y="1165225"/>
            <a:ext cx="17145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788" y="903288"/>
            <a:ext cx="1943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675" y="2171700"/>
            <a:ext cx="776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175"/>
            <a:ext cx="1050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675" y="1646238"/>
            <a:ext cx="1987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675" y="1908175"/>
            <a:ext cx="1028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2813"/>
            <a:ext cx="12350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675" y="2651125"/>
            <a:ext cx="27654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675" y="2914650"/>
            <a:ext cx="353124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Datum ověření:	29. 4. 2013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675" y="3429000"/>
            <a:ext cx="776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675" y="3178175"/>
            <a:ext cx="15763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588" y="903288"/>
            <a:ext cx="28432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TĚŽIŠTĚ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588" y="1165225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775" y="1908175"/>
            <a:ext cx="46624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938" y="1908175"/>
            <a:ext cx="16224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Fyzika, 6. 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775" y="2171700"/>
            <a:ext cx="844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32-13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938" y="2149475"/>
            <a:ext cx="11890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32-13-19</a:t>
            </a: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588" y="3165475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588" y="3429000"/>
            <a:ext cx="6619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73139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2617788" y="3576638"/>
            <a:ext cx="3908425" cy="1404937"/>
          </a:xfrm>
          <a:custGeom>
            <a:avLst/>
            <a:gdLst/>
            <a:ahLst/>
            <a:cxnLst/>
            <a:rect l="0" t="0" r="0" b="0"/>
            <a:pathLst>
              <a:path w="4342131" h="1562101">
                <a:moveTo>
                  <a:pt x="0" y="1562100"/>
                </a:moveTo>
                <a:lnTo>
                  <a:pt x="0" y="0"/>
                </a:lnTo>
                <a:lnTo>
                  <a:pt x="4342130" y="0"/>
                </a:lnTo>
                <a:lnTo>
                  <a:pt x="4342130" y="156210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2811463" y="3714750"/>
            <a:ext cx="35671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a mateřská škola Červená Voda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l.drazny@seznam.cz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ZÁŘÍ 2012</a:t>
            </a:r>
          </a:p>
        </p:txBody>
      </p:sp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2217738" y="2514600"/>
            <a:ext cx="4708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domain) nebo jsou vlastní originální tvorbou autora.</a:t>
            </a:r>
          </a:p>
        </p:txBody>
      </p:sp>
      <p:sp>
        <p:nvSpPr>
          <p:cNvPr id="11269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270" name="TextovéPole 5"/>
          <p:cNvSpPr txBox="1">
            <a:spLocks noChangeArrowheads="1"/>
          </p:cNvSpPr>
          <p:nvPr/>
        </p:nvSpPr>
        <p:spPr bwMode="auto">
          <a:xfrm>
            <a:off x="704850" y="514350"/>
            <a:ext cx="38671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vlastní</a:t>
            </a:r>
          </a:p>
          <a:p>
            <a:pPr eaLnBrk="1" hangingPunct="1"/>
            <a:r>
              <a:rPr lang="cs-CZ" sz="1100">
                <a:solidFill>
                  <a:srgbClr val="000000"/>
                </a:solidFill>
                <a:latin typeface="Arial - 16"/>
              </a:rPr>
              <a:t>www.office.microsoft.com</a:t>
            </a:r>
          </a:p>
        </p:txBody>
      </p:sp>
    </p:spTree>
    <p:extLst>
      <p:ext uri="{BB962C8B-B14F-4D97-AF65-F5344CB8AC3E}">
        <p14:creationId xmlns:p14="http://schemas.microsoft.com/office/powerpoint/2010/main" val="319402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07950" y="404813"/>
            <a:ext cx="889158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u="sng" dirty="0"/>
              <a:t>ANOTACE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TÉMA:	TĚŽIŠTĚ</a:t>
            </a:r>
          </a:p>
          <a:p>
            <a:pPr eaLnBrk="1" hangingPunct="1"/>
            <a:r>
              <a:rPr lang="cs-CZ" dirty="0"/>
              <a:t>ROČNÍK:	6.</a:t>
            </a:r>
          </a:p>
          <a:p>
            <a:pPr eaLnBrk="1" hangingPunct="1"/>
            <a:r>
              <a:rPr lang="cs-CZ" dirty="0"/>
              <a:t>TYP:		PREZENTACE</a:t>
            </a:r>
          </a:p>
          <a:p>
            <a:pPr eaLnBrk="1" hangingPunct="1"/>
            <a:r>
              <a:rPr lang="cs-CZ" dirty="0"/>
              <a:t>CÍL:		Vysvětlení a procvičení pojmů fyzikální veličiny</a:t>
            </a:r>
            <a:br>
              <a:rPr lang="cs-CZ" dirty="0"/>
            </a:br>
            <a:r>
              <a:rPr lang="cs-CZ" dirty="0"/>
              <a:t>		těžiště, jak nalézt těžiště, praktické využití.</a:t>
            </a:r>
          </a:p>
          <a:p>
            <a:pPr eaLnBrk="1" hangingPunct="1"/>
            <a:r>
              <a:rPr lang="cs-CZ" dirty="0"/>
              <a:t>METODIKA:	Pustit prezentaci.</a:t>
            </a:r>
          </a:p>
        </p:txBody>
      </p:sp>
    </p:spTree>
    <p:extLst>
      <p:ext uri="{BB962C8B-B14F-4D97-AF65-F5344CB8AC3E}">
        <p14:creationId xmlns:p14="http://schemas.microsoft.com/office/powerpoint/2010/main" val="120301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24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alpha val="53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Proč někdy při chůzi po kládě padáte?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03484"/>
            <a:ext cx="835292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Pokus: Stoupněte si na obě nohy, chodidla asi 30 cm od sebe. Najednou se postavte na jednu nohu. Co se stalo s vaší tělem?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2267580"/>
            <a:ext cx="835292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Pokus: Položte knihu na desku stolu k jeho okraji. Pomalu posouvejte knihou mimo stůl. Najednou kniha spadne. Proč?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3131676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Proč má malé dítě zpočátku problém jízdy na kole?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3779748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Za vším je </a:t>
            </a:r>
            <a:r>
              <a:rPr lang="cs-CZ" b="1" dirty="0"/>
              <a:t>TĚŽIŠTĚ</a:t>
            </a:r>
            <a:r>
              <a:rPr lang="cs-CZ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3528" y="4725144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TĚŽIŠTĚ </a:t>
            </a:r>
            <a:r>
              <a:rPr lang="cs-CZ" dirty="0"/>
              <a:t>je bod, ve kterém se uplatňuje gravitační síla působící na těleso.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4CA66B-6406-4F09-BD23-261358083AB1}"/>
              </a:ext>
            </a:extLst>
          </p:cNvPr>
          <p:cNvSpPr txBox="1"/>
          <p:nvPr/>
        </p:nvSpPr>
        <p:spPr>
          <a:xfrm>
            <a:off x="323528" y="4243154"/>
            <a:ext cx="8352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zapište si do sešitu</a:t>
            </a:r>
          </a:p>
        </p:txBody>
      </p:sp>
    </p:spTree>
    <p:extLst>
      <p:ext uri="{BB962C8B-B14F-4D97-AF65-F5344CB8AC3E}">
        <p14:creationId xmlns:p14="http://schemas.microsoft.com/office/powerpoint/2010/main" val="31417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můžeme najít těžiště?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2776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Vezměte si tužku a položte si ji na prst tak, aby vám nespadla.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79376" y="5336540"/>
            <a:ext cx="8757120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Provázek (těžnice) prochází vždy středem prostředního otvoru – </a:t>
            </a:r>
            <a:r>
              <a:rPr lang="cs-CZ" b="1" dirty="0"/>
              <a:t>TĚŽIŠTĚ BUDE UPROSTŘED</a:t>
            </a:r>
          </a:p>
          <a:p>
            <a:r>
              <a:rPr lang="cs-CZ" dirty="0"/>
              <a:t>Těžiště najdeme jako průsečík </a:t>
            </a:r>
            <a:r>
              <a:rPr lang="cs-CZ" b="1" dirty="0"/>
              <a:t>těžnic</a:t>
            </a:r>
            <a:r>
              <a:rPr lang="cs-CZ" dirty="0"/>
              <a:t>.</a:t>
            </a:r>
          </a:p>
          <a:p>
            <a:r>
              <a:rPr lang="cs-CZ" b="1" dirty="0"/>
              <a:t>Těžnice</a:t>
            </a:r>
            <a:r>
              <a:rPr lang="cs-CZ" dirty="0"/>
              <a:t> je přímka, která prochází místem závěsu tělesa a směřuje kolmo k Zemi.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988840"/>
            <a:ext cx="2322258" cy="30963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846" y="1988840"/>
            <a:ext cx="2322258" cy="309634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B6C108BA-6B1F-46CD-8FE6-5A301F689518}"/>
              </a:ext>
            </a:extLst>
          </p:cNvPr>
          <p:cNvGrpSpPr/>
          <p:nvPr/>
        </p:nvGrpSpPr>
        <p:grpSpPr>
          <a:xfrm>
            <a:off x="5888682" y="1988840"/>
            <a:ext cx="2355726" cy="3140968"/>
            <a:chOff x="5888682" y="1988840"/>
            <a:chExt cx="2355726" cy="3140968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682" y="1988840"/>
              <a:ext cx="2355726" cy="3140968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7604FF4-EC8A-4A32-8389-CE3155FFD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8373" y="2692844"/>
              <a:ext cx="731583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6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můžeme najít těžiště?</a:t>
            </a:r>
          </a:p>
          <a:p>
            <a:r>
              <a:rPr lang="cs-CZ" dirty="0">
                <a:solidFill>
                  <a:srgbClr val="FF0000"/>
                </a:solidFill>
              </a:rPr>
              <a:t>zavěsíme  těleso na 3 různých místech a spustíme olovnici – provázek ukazuje směr těžnice, kde se těžnice protnou leží </a:t>
            </a:r>
            <a:r>
              <a:rPr lang="cs-CZ" b="1" cap="all" dirty="0">
                <a:solidFill>
                  <a:srgbClr val="FF0000"/>
                </a:solidFill>
              </a:rPr>
              <a:t>těžiště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68774" y="5951021"/>
            <a:ext cx="8352928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Těžiště najdeme jako průsečík </a:t>
            </a:r>
            <a:r>
              <a:rPr lang="cs-CZ" b="1" dirty="0"/>
              <a:t>těžnic</a:t>
            </a:r>
            <a:r>
              <a:rPr lang="cs-CZ" dirty="0"/>
              <a:t>.</a:t>
            </a:r>
          </a:p>
          <a:p>
            <a:r>
              <a:rPr lang="cs-CZ" b="1" dirty="0"/>
              <a:t>Těžnice</a:t>
            </a:r>
            <a:r>
              <a:rPr lang="cs-CZ" dirty="0"/>
              <a:t> je přímka. která prochází místem závěsu tělesa a směřuje kolmo k Zemi.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CFC66D4-6FA7-4166-869A-008A55758D2B}"/>
              </a:ext>
            </a:extLst>
          </p:cNvPr>
          <p:cNvSpPr txBox="1"/>
          <p:nvPr/>
        </p:nvSpPr>
        <p:spPr>
          <a:xfrm>
            <a:off x="323528" y="5577524"/>
            <a:ext cx="835292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zapište si do sešitu</a:t>
            </a: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C03419A9-B49F-4D59-B8F5-0FB582ACC3AC}"/>
              </a:ext>
            </a:extLst>
          </p:cNvPr>
          <p:cNvGrpSpPr/>
          <p:nvPr/>
        </p:nvGrpSpPr>
        <p:grpSpPr>
          <a:xfrm>
            <a:off x="371650" y="1863203"/>
            <a:ext cx="2733768" cy="3645024"/>
            <a:chOff x="371650" y="1863203"/>
            <a:chExt cx="2733768" cy="3645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50" y="1863203"/>
              <a:ext cx="2733768" cy="3645024"/>
            </a:xfrm>
            <a:prstGeom prst="rect">
              <a:avLst/>
            </a:prstGeom>
          </p:spPr>
        </p:pic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F3EA2D4A-36F7-4D38-9A58-5F349E016212}"/>
                </a:ext>
              </a:extLst>
            </p:cNvPr>
            <p:cNvCxnSpPr/>
            <p:nvPr/>
          </p:nvCxnSpPr>
          <p:spPr>
            <a:xfrm>
              <a:off x="1835696" y="2204864"/>
              <a:ext cx="0" cy="15121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AF25A6B5-6F73-4335-9576-91DF0BFE5C60}"/>
              </a:ext>
            </a:extLst>
          </p:cNvPr>
          <p:cNvGrpSpPr/>
          <p:nvPr/>
        </p:nvGrpSpPr>
        <p:grpSpPr>
          <a:xfrm>
            <a:off x="3301693" y="1859039"/>
            <a:ext cx="2736891" cy="3649188"/>
            <a:chOff x="3301693" y="1859039"/>
            <a:chExt cx="2736891" cy="3649188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693" y="1859039"/>
              <a:ext cx="2736891" cy="3649188"/>
            </a:xfrm>
            <a:prstGeom prst="rect">
              <a:avLst/>
            </a:prstGeom>
          </p:spPr>
        </p:pic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9ED5EE3-E368-4C32-8283-75CB132017D9}"/>
                </a:ext>
              </a:extLst>
            </p:cNvPr>
            <p:cNvCxnSpPr/>
            <p:nvPr/>
          </p:nvCxnSpPr>
          <p:spPr>
            <a:xfrm flipH="1">
              <a:off x="4094999" y="2874580"/>
              <a:ext cx="936104" cy="5322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D00909DD-9F8C-428C-AD46-DE0102922194}"/>
                </a:ext>
              </a:extLst>
            </p:cNvPr>
            <p:cNvCxnSpPr/>
            <p:nvPr/>
          </p:nvCxnSpPr>
          <p:spPr>
            <a:xfrm>
              <a:off x="4545238" y="2348880"/>
              <a:ext cx="41060" cy="137684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C71D21EB-8F9B-435D-85DC-5FE86F1F7189}"/>
              </a:ext>
            </a:extLst>
          </p:cNvPr>
          <p:cNvGrpSpPr/>
          <p:nvPr/>
        </p:nvGrpSpPr>
        <p:grpSpPr>
          <a:xfrm>
            <a:off x="6234859" y="1844160"/>
            <a:ext cx="2759209" cy="3678945"/>
            <a:chOff x="6234859" y="1844160"/>
            <a:chExt cx="2759209" cy="3678945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859" y="1844160"/>
              <a:ext cx="2759209" cy="3678945"/>
            </a:xfrm>
            <a:prstGeom prst="rect">
              <a:avLst/>
            </a:prstGeom>
          </p:spPr>
        </p:pic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940E2C5-19ED-4EED-8722-FFFD16DB4D6B}"/>
                </a:ext>
              </a:extLst>
            </p:cNvPr>
            <p:cNvCxnSpPr>
              <a:cxnSpLocks/>
            </p:cNvCxnSpPr>
            <p:nvPr/>
          </p:nvCxnSpPr>
          <p:spPr>
            <a:xfrm>
              <a:off x="6831890" y="2636912"/>
              <a:ext cx="1115329" cy="9594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FAEB0021-6FC7-48C4-98D3-87331BC4D967}"/>
                </a:ext>
              </a:extLst>
            </p:cNvPr>
            <p:cNvCxnSpPr/>
            <p:nvPr/>
          </p:nvCxnSpPr>
          <p:spPr>
            <a:xfrm flipH="1">
              <a:off x="6726829" y="2698098"/>
              <a:ext cx="1584176" cy="72008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CB6634D3-8E77-4030-9D5F-2557A0BC5E78}"/>
                </a:ext>
              </a:extLst>
            </p:cNvPr>
            <p:cNvCxnSpPr/>
            <p:nvPr/>
          </p:nvCxnSpPr>
          <p:spPr>
            <a:xfrm>
              <a:off x="7400376" y="2354291"/>
              <a:ext cx="0" cy="151216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Obrázek 26">
            <a:extLst>
              <a:ext uri="{FF2B5EF4-FFF2-40B4-BE49-F238E27FC236}">
                <a16:creationId xmlns:a16="http://schemas.microsoft.com/office/drawing/2014/main" id="{2149917B-8207-436A-9460-05FF416D8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859" y="2939199"/>
            <a:ext cx="73158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Leží těžiště vždy uprostřed tělesa?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2776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Poloha těžiště záleží na tvaru tělesa a rozložení hmoty v tělese.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56BB6F89-2C66-4789-A63F-5B08FFAF9F32}"/>
              </a:ext>
            </a:extLst>
          </p:cNvPr>
          <p:cNvGrpSpPr/>
          <p:nvPr/>
        </p:nvGrpSpPr>
        <p:grpSpPr>
          <a:xfrm>
            <a:off x="6084168" y="3284984"/>
            <a:ext cx="2304256" cy="2304256"/>
            <a:chOff x="6084168" y="3284984"/>
            <a:chExt cx="2304256" cy="2304256"/>
          </a:xfrm>
        </p:grpSpPr>
        <p:sp>
          <p:nvSpPr>
            <p:cNvPr id="7" name="Prstenec 6"/>
            <p:cNvSpPr/>
            <p:nvPr/>
          </p:nvSpPr>
          <p:spPr>
            <a:xfrm>
              <a:off x="6084168" y="3284984"/>
              <a:ext cx="2304256" cy="2304256"/>
            </a:xfrm>
            <a:prstGeom prst="donut">
              <a:avLst/>
            </a:prstGeom>
            <a:solidFill>
              <a:srgbClr val="FFFF0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6" name="Skupina 5"/>
            <p:cNvGrpSpPr/>
            <p:nvPr/>
          </p:nvGrpSpPr>
          <p:grpSpPr>
            <a:xfrm>
              <a:off x="7009224" y="4262616"/>
              <a:ext cx="731128" cy="606544"/>
              <a:chOff x="7009224" y="4262616"/>
              <a:chExt cx="731128" cy="606544"/>
            </a:xfrm>
          </p:grpSpPr>
          <p:grpSp>
            <p:nvGrpSpPr>
              <p:cNvPr id="13" name="Skupina 12"/>
              <p:cNvGrpSpPr/>
              <p:nvPr/>
            </p:nvGrpSpPr>
            <p:grpSpPr>
              <a:xfrm>
                <a:off x="7009224" y="4262616"/>
                <a:ext cx="432048" cy="360040"/>
                <a:chOff x="4355976" y="2348880"/>
                <a:chExt cx="432048" cy="360040"/>
              </a:xfrm>
            </p:grpSpPr>
            <p:cxnSp>
              <p:nvCxnSpPr>
                <p:cNvPr id="9" name="Přímá spojnice 8"/>
                <p:cNvCxnSpPr/>
                <p:nvPr/>
              </p:nvCxnSpPr>
              <p:spPr>
                <a:xfrm>
                  <a:off x="4572000" y="2348880"/>
                  <a:ext cx="0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Přímá spojnice 11"/>
                <p:cNvCxnSpPr/>
                <p:nvPr/>
              </p:nvCxnSpPr>
              <p:spPr>
                <a:xfrm>
                  <a:off x="4355976" y="2528900"/>
                  <a:ext cx="43204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ovéPole 13"/>
              <p:cNvSpPr txBox="1"/>
              <p:nvPr/>
            </p:nvSpPr>
            <p:spPr>
              <a:xfrm>
                <a:off x="7236296" y="4407495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T</a:t>
                </a:r>
              </a:p>
            </p:txBody>
          </p:sp>
        </p:grpSp>
      </p:grpSp>
      <p:sp>
        <p:nvSpPr>
          <p:cNvPr id="15" name="TextovéPole 14"/>
          <p:cNvSpPr txBox="1"/>
          <p:nvPr/>
        </p:nvSpPr>
        <p:spPr>
          <a:xfrm>
            <a:off x="6084168" y="580526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těžiště leží  mimo těleso</a:t>
            </a:r>
          </a:p>
          <a:p>
            <a:r>
              <a:rPr lang="cs-CZ" dirty="0"/>
              <a:t>(těleso je žluté mezikruží)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6BF9D0DB-9F29-4DA8-A7AB-CD7F7B42E738}"/>
              </a:ext>
            </a:extLst>
          </p:cNvPr>
          <p:cNvGrpSpPr/>
          <p:nvPr/>
        </p:nvGrpSpPr>
        <p:grpSpPr>
          <a:xfrm>
            <a:off x="714374" y="2262375"/>
            <a:ext cx="3065537" cy="4087383"/>
            <a:chOff x="714374" y="2262375"/>
            <a:chExt cx="3065537" cy="4087383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74" y="2262375"/>
              <a:ext cx="3065537" cy="408738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8AD88CFF-D5FA-4DB8-81BD-BC0EA76A4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0969" y="3103644"/>
              <a:ext cx="731583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1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36712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Je vždy těžiště na stejném místě?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412776"/>
            <a:ext cx="8352928" cy="923330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Nemusí tomu tak být:</a:t>
            </a:r>
          </a:p>
          <a:p>
            <a:r>
              <a:rPr lang="cs-CZ" dirty="0"/>
              <a:t> - poloha těžiště se mění s nákladem</a:t>
            </a:r>
          </a:p>
          <a:p>
            <a:r>
              <a:rPr lang="cs-CZ" dirty="0"/>
              <a:t>- u těles s kapalinami se dokonce těžiště může pohybovat za jízdy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F07A029-706D-431D-B0E7-5C49562F75A2}"/>
              </a:ext>
            </a:extLst>
          </p:cNvPr>
          <p:cNvGrpSpPr/>
          <p:nvPr/>
        </p:nvGrpSpPr>
        <p:grpSpPr>
          <a:xfrm>
            <a:off x="971600" y="2636912"/>
            <a:ext cx="2949792" cy="3933056"/>
            <a:chOff x="971600" y="2636912"/>
            <a:chExt cx="2949792" cy="3933056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636912"/>
              <a:ext cx="2949792" cy="3933056"/>
            </a:xfrm>
            <a:prstGeom prst="rect">
              <a:avLst/>
            </a:prstGeom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4572B7D0-D5A5-4986-899E-D21A939E4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5352" y="3554354"/>
              <a:ext cx="731583" cy="743776"/>
            </a:xfrm>
            <a:prstGeom prst="rect">
              <a:avLst/>
            </a:prstGeom>
          </p:spPr>
        </p:pic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8BC6B77-0580-4191-876A-75E791A3A521}"/>
              </a:ext>
            </a:extLst>
          </p:cNvPr>
          <p:cNvGrpSpPr/>
          <p:nvPr/>
        </p:nvGrpSpPr>
        <p:grpSpPr>
          <a:xfrm>
            <a:off x="4571189" y="2628117"/>
            <a:ext cx="4105267" cy="3950645"/>
            <a:chOff x="4571189" y="2628117"/>
            <a:chExt cx="4105267" cy="3950645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189" y="2628117"/>
              <a:ext cx="2962984" cy="3950645"/>
            </a:xfrm>
            <a:prstGeom prst="rect">
              <a:avLst/>
            </a:prstGeom>
          </p:spPr>
        </p:pic>
        <p:sp>
          <p:nvSpPr>
            <p:cNvPr id="6" name="Šipka: doleva 5">
              <a:extLst>
                <a:ext uri="{FF2B5EF4-FFF2-40B4-BE49-F238E27FC236}">
                  <a16:creationId xmlns:a16="http://schemas.microsoft.com/office/drawing/2014/main" id="{55DAD9E5-DE2E-4259-8C10-F4CDDDAE6F2D}"/>
                </a:ext>
              </a:extLst>
            </p:cNvPr>
            <p:cNvSpPr/>
            <p:nvPr/>
          </p:nvSpPr>
          <p:spPr>
            <a:xfrm>
              <a:off x="5940152" y="4077072"/>
              <a:ext cx="2736304" cy="6480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závaží – změna těžiště</a:t>
              </a:r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75D679F-FA46-45AC-90CA-8FEABFFBE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0617" y="3837352"/>
              <a:ext cx="731583" cy="743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2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908720"/>
            <a:ext cx="8352928" cy="369332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  <a:alpha val="55000"/>
                  <a:lumMod val="100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cs-CZ" dirty="0"/>
              <a:t>Hračky s těžištěm: houpající se papoušek má těžiště </a:t>
            </a:r>
            <a:r>
              <a:rPr lang="cs-CZ"/>
              <a:t>mimo papouška pod </a:t>
            </a:r>
            <a:r>
              <a:rPr lang="cs-CZ" dirty="0"/>
              <a:t>deskou stolu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700808"/>
            <a:ext cx="361840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3D4101D5-1037-4946-BC89-86A62631CE5C}"/>
              </a:ext>
            </a:extLst>
          </p:cNvPr>
          <p:cNvSpPr txBox="1"/>
          <p:nvPr/>
        </p:nvSpPr>
        <p:spPr>
          <a:xfrm>
            <a:off x="1979712" y="260648"/>
            <a:ext cx="5184576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TĚŽIŠTĚ</a:t>
            </a:r>
          </a:p>
        </p:txBody>
      </p:sp>
      <p:pic>
        <p:nvPicPr>
          <p:cNvPr id="4" name="Obrázek 3" descr="Obsah obrázku nákladní auto, silnice, exteriér, budova&#10;&#10;Popis byl vytvořen automaticky">
            <a:extLst>
              <a:ext uri="{FF2B5EF4-FFF2-40B4-BE49-F238E27FC236}">
                <a16:creationId xmlns:a16="http://schemas.microsoft.com/office/drawing/2014/main" id="{4CAE6F5B-8251-4D77-9201-41F1BDF8C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96642"/>
            <a:ext cx="8248456" cy="475252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A96B520-4069-412D-BF4E-2E69658F19CE}"/>
              </a:ext>
            </a:extLst>
          </p:cNvPr>
          <p:cNvSpPr txBox="1"/>
          <p:nvPr/>
        </p:nvSpPr>
        <p:spPr>
          <a:xfrm>
            <a:off x="539552" y="57332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Válec cisterny je rozdělen na několik menších částí.</a:t>
            </a:r>
          </a:p>
          <a:p>
            <a:r>
              <a:rPr lang="cs-CZ" dirty="0"/>
              <a:t>Ovlivňuje to pohyb těžiště a tím i stabilitu vozidla při jízdě </a:t>
            </a:r>
            <a:r>
              <a:rPr lang="cs-CZ"/>
              <a:t>v zatáčkách.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5619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504</Words>
  <Application>Microsoft Office PowerPoint</Application>
  <PresentationFormat>Předvádění na obrazovce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Arial - 16</vt:lpstr>
      <vt:lpstr>Arial - 20</vt:lpstr>
      <vt:lpstr>Calibri</vt:lpstr>
      <vt:lpstr>Times New Roman</vt:lpstr>
      <vt:lpstr>Times New Roman - 14</vt:lpstr>
      <vt:lpstr>Times New Roman - 16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Drážný</dc:creator>
  <cp:lastModifiedBy>Ladislav Drážný</cp:lastModifiedBy>
  <cp:revision>39</cp:revision>
  <dcterms:created xsi:type="dcterms:W3CDTF">2012-07-04T06:09:10Z</dcterms:created>
  <dcterms:modified xsi:type="dcterms:W3CDTF">2020-05-26T08:10:36Z</dcterms:modified>
</cp:coreProperties>
</file>