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1" r:id="rId7"/>
    <p:sldId id="259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08440" y="479265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STŘEDNÍ ASIE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893763" y="1196752"/>
            <a:ext cx="7354589" cy="5173391"/>
            <a:chOff x="1495360" y="252805"/>
            <a:chExt cx="6657336" cy="5204601"/>
          </a:xfrm>
        </p:grpSpPr>
        <p:pic>
          <p:nvPicPr>
            <p:cNvPr id="4" name="Picture 2" descr="C:\Users\vesela\Desktop\Location-Asia-UNsubregions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360" y="252805"/>
              <a:ext cx="6657336" cy="520460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2226909" y="2855106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3</a:t>
              </a:r>
              <a:r>
                <a:rPr lang="cs-CZ" sz="2800" b="1" dirty="0" smtClean="0"/>
                <a:t>.</a:t>
              </a:r>
              <a:endParaRPr lang="cs-CZ" sz="2800" b="1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3319035" y="1746394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2</a:t>
              </a:r>
              <a:r>
                <a:rPr lang="cs-CZ" sz="2800" b="1" dirty="0" smtClean="0"/>
                <a:t>.</a:t>
              </a:r>
              <a:endParaRPr lang="cs-CZ" sz="2800" b="1" dirty="0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5218687" y="2283269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 smtClean="0"/>
                <a:t>5.</a:t>
              </a:r>
              <a:endParaRPr lang="cs-CZ" sz="2800" b="1" dirty="0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3923928" y="3029954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/>
                <a:t>4</a:t>
              </a:r>
              <a:r>
                <a:rPr lang="cs-CZ" sz="2800" b="1" dirty="0" smtClean="0"/>
                <a:t>.</a:t>
              </a:r>
              <a:endParaRPr lang="cs-CZ" sz="2800" b="1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5582729" y="3789040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 smtClean="0"/>
                <a:t>6.</a:t>
              </a:r>
              <a:endParaRPr lang="cs-CZ" sz="2800" b="1" dirty="0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4490578" y="971293"/>
              <a:ext cx="7280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     </a:t>
              </a:r>
              <a:r>
                <a:rPr lang="cs-CZ" sz="2800" b="1" dirty="0" smtClean="0"/>
                <a:t>1.</a:t>
              </a:r>
              <a:endParaRPr lang="cs-CZ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4711" y="332656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Otázky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Vymez území střední Asie (urči polohu).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 se pěstuje na kazašských stepích?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v oblasti dostatek srážek?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Zdůvodni vysychání Aralského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jezera.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Jaké náboženství vyznávají obyvatelé střední Asie?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Vyjmenuj státy Střední Asie a hlavní město největšího z nich.</a:t>
            </a:r>
          </a:p>
        </p:txBody>
      </p:sp>
    </p:spTree>
    <p:extLst>
      <p:ext uri="{BB962C8B-B14F-4D97-AF65-F5344CB8AC3E}">
        <p14:creationId xmlns:p14="http://schemas.microsoft.com/office/powerpoint/2010/main" val="38517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88640"/>
            <a:ext cx="806489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Společné znaky</a:t>
            </a:r>
          </a:p>
          <a:p>
            <a:pPr algn="ctr">
              <a:lnSpc>
                <a:spcPct val="150000"/>
              </a:lnSpc>
            </a:pPr>
            <a:endParaRPr lang="cs-CZ" sz="8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Kaspického moře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 vysoké hory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Altaje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Ťan-šanu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Pamíru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bývalé republiky Sovětského svazu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oblast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kazašské stepi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(přeměněny na lány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pšenice - obilnice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trpí nedostatkem vody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zemědělská pole jsou uměle zavlažována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horních tocích řek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Amudarja a Syrdarja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jsou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vybudovány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zavlažovací systémy - odebíraná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voda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způsobuje vysychání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jezera Aral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většina obyvatel vyznává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islám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6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esela\Desktop\640px-USSR-Tajikistan-Peak_Commun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5" y="1340768"/>
            <a:ext cx="4063111" cy="27489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4462" y="4091274"/>
            <a:ext cx="30492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Pamír  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Štít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Ismáíla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Sámáního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7495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m n. 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9" name="Picture 3" descr="C:\Users\vesela\Desktop\Gorkiy_Peak_from_South_Inylchek_Glac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449" y="3459483"/>
            <a:ext cx="4969819" cy="329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7134" y="5301208"/>
            <a:ext cx="35638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Ťan-Šan</a:t>
            </a:r>
            <a:endParaRPr lang="cs-CZ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Pik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Gorkého (6 050 m),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pohled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ledovce </a:t>
            </a:r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Inylček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0" name="Picture 4" descr="C:\Users\vesela\Desktop\640px-2006-07_altaj_beluc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223"/>
            <a:ext cx="4514898" cy="3012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74538" y="195478"/>
            <a:ext cx="40128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Altaj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cs-CZ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Bělucha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(4 506 m n. m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8082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esela\Desktop\565px-AralSea1989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76672"/>
            <a:ext cx="5704631" cy="484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95536" y="566124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Satelitní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snímky (1989) a (2014) zachycují rychlé vysychání jezera. Rozsáhlé světleji zbarvené plochy v okolí jsou solné pláně na místech vyschlého dna.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437112"/>
              </p:ext>
            </p:extLst>
          </p:nvPr>
        </p:nvGraphicFramePr>
        <p:xfrm>
          <a:off x="6084168" y="1340768"/>
          <a:ext cx="2857500" cy="218694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Rozměry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Rozloha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17 160 km²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Délka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428 km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Šířka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235 km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Objem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112,8 km³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Povodí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690 000 km²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effectLst/>
                        </a:rPr>
                        <a:t>Max. hloubka</a:t>
                      </a:r>
                      <a:endParaRPr lang="cs-CZ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45 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77519"/>
              </p:ext>
            </p:extLst>
          </p:nvPr>
        </p:nvGraphicFramePr>
        <p:xfrm>
          <a:off x="6084168" y="3789040"/>
          <a:ext cx="2857500" cy="58674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effectLst/>
                        </a:rPr>
                        <a:t>Státy</a:t>
                      </a:r>
                      <a:endParaRPr lang="cs-CZ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</a:rPr>
                        <a:t>Kazachstán</a:t>
                      </a:r>
                    </a:p>
                    <a:p>
                      <a:r>
                        <a:rPr lang="cs-CZ" dirty="0" smtClean="0">
                          <a:effectLst/>
                        </a:rPr>
                        <a:t>Uzbekistán </a:t>
                      </a:r>
                      <a:endParaRPr lang="cs-CZ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Kazachst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9565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zbekistá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29565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39825"/>
              </p:ext>
            </p:extLst>
          </p:nvPr>
        </p:nvGraphicFramePr>
        <p:xfrm>
          <a:off x="6084168" y="4657677"/>
          <a:ext cx="2857500" cy="89916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 dirty="0" err="1">
                          <a:effectLst/>
                        </a:rPr>
                        <a:t>Nadm</a:t>
                      </a:r>
                      <a:r>
                        <a:rPr lang="cs-CZ" b="1" dirty="0">
                          <a:effectLst/>
                        </a:rPr>
                        <a:t>. výška</a:t>
                      </a:r>
                      <a:endParaRPr lang="cs-CZ" dirty="0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31 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Přítok vody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effectLst/>
                        </a:rPr>
                        <a:t>Amudarja </a:t>
                      </a:r>
                      <a:r>
                        <a:rPr lang="cs-CZ" dirty="0">
                          <a:effectLst/>
                        </a:rPr>
                        <a:t>Syrdarja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56176" y="612726"/>
            <a:ext cx="2669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Aralské jezero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777686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Státy a hlavní 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města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cs-CZ" sz="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Kazachstán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(největší stát regionu)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cs-CZ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Astana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Turkmenistán - </a:t>
            </a:r>
            <a:r>
              <a:rPr lang="cs-CZ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šchabad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Uzbekistán - Taškent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Tádžikistán - Dušanbe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Kyrgyzstán - Biškek</a:t>
            </a:r>
            <a:endParaRPr lang="cs-CZ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Users\vesela\Desktop\640px-Ak_Orda_Presidential_Palace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6109"/>
            <a:ext cx="5147595" cy="3418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5009533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Hlavní třída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Astany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pozadí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prezidentským palácem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Orda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6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esela\Desktop\Vue_de_l'Aqua-Park_-_Tachk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9" y="273881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802352" y="419102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Taškent</a:t>
            </a:r>
          </a:p>
        </p:txBody>
      </p:sp>
      <p:pic>
        <p:nvPicPr>
          <p:cNvPr id="2051" name="Picture 3" descr="C:\Users\vesela\Desktop\640px-Dushanbe_Presidential_Palace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1" y="3669196"/>
            <a:ext cx="4219051" cy="2617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52949" y="3761174"/>
            <a:ext cx="4028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Dušanbe - Prezidentský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palác</a:t>
            </a:r>
          </a:p>
        </p:txBody>
      </p:sp>
      <p:pic>
        <p:nvPicPr>
          <p:cNvPr id="2052" name="Picture 4" descr="C:\Users\vesela\Desktop\640px-E7903-Bishkek-Ala-Too-Squ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73881"/>
            <a:ext cx="4064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60394" y="594212"/>
            <a:ext cx="3812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Hlavní náměstí v Biškeku</a:t>
            </a:r>
          </a:p>
        </p:txBody>
      </p:sp>
      <p:pic>
        <p:nvPicPr>
          <p:cNvPr id="2054" name="Picture 6" descr="C:\Users\vesela\Desktop\640px-Ashgabat,_Turkmenistan_(631335194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40619"/>
            <a:ext cx="4301019" cy="26457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972374" y="3776880"/>
            <a:ext cx="1433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Ašchabad</a:t>
            </a:r>
          </a:p>
        </p:txBody>
      </p:sp>
    </p:spTree>
    <p:extLst>
      <p:ext uri="{BB962C8B-B14F-4D97-AF65-F5344CB8AC3E}">
        <p14:creationId xmlns:p14="http://schemas.microsoft.com/office/powerpoint/2010/main" val="37032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3518" y="161826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Kazachstánu se nachází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kosmodrom </a:t>
            </a:r>
            <a:r>
              <a:rPr lang="cs-CZ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Bajkonur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vypouštění kosmických nosičů a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mezikontinentálních balistických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raket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jezero Balchaš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(Kazachstán)- je velké bezodtoké jezero </a:t>
            </a:r>
            <a:b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 (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 poloviny slané, z poloviny sladké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Kazachstán: největší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vnitrozemský stát na Zemi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(35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větší než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ČR), 2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717 300 km² (9. na 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světě), </a:t>
            </a:r>
          </a:p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z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toho 1,7 % vodní plochy</a:t>
            </a:r>
            <a:endParaRPr lang="cs-CZ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 descr="C:\Users\vesela\Desktop\640px-Mapa_Kazachstá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852936"/>
            <a:ext cx="7511271" cy="385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8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5299" y="26064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Kosmodrom </a:t>
            </a:r>
            <a:r>
              <a:rPr lang="cs-CZ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Bajkonur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Kazachstánu, používaný </a:t>
            </a:r>
            <a:endParaRPr lang="cs-CZ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počátku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kosmické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éry Sovětským svazem </a:t>
            </a: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později Ruskem.</a:t>
            </a:r>
          </a:p>
        </p:txBody>
      </p:sp>
      <p:pic>
        <p:nvPicPr>
          <p:cNvPr id="6146" name="Picture 2" descr="C:\Users\vesela\Desktop\308px-Soyuz_TMA-5_laun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6674"/>
            <a:ext cx="3911600" cy="6083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64088" y="68774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rakety Sojuz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kosmickou lodí </a:t>
            </a:r>
            <a:endParaRPr lang="cs-CZ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Sojuz TMA-5</a:t>
            </a:r>
          </a:p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14. října 2004)</a:t>
            </a:r>
          </a:p>
        </p:txBody>
      </p:sp>
      <p:pic>
        <p:nvPicPr>
          <p:cNvPr id="6149" name="Picture 5" descr="C:\Users\vesela\Desktop\640px-Soyuz_Rolls_O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46" y="2204864"/>
            <a:ext cx="4631708" cy="33805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9985" y="56638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Raketa Sojuz přepravovaná </a:t>
            </a:r>
            <a:b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odpalovací rampě vlakem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(2013)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5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sela\Desktop\601px-STS039-085-00E_Lake_Balkhash,_Kazakhstan_April_1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3878"/>
            <a:ext cx="3835702" cy="3063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esela\Desktop\Balkhash_Lake_pi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30" y="3501553"/>
            <a:ext cx="4662408" cy="3132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esela\Desktop\640px-Lake_Balkhash_May_2007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992"/>
            <a:ext cx="4249638" cy="3187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59399"/>
              </p:ext>
            </p:extLst>
          </p:nvPr>
        </p:nvGraphicFramePr>
        <p:xfrm>
          <a:off x="539552" y="4221088"/>
          <a:ext cx="2857500" cy="2186940"/>
        </p:xfrm>
        <a:graphic>
          <a:graphicData uri="http://schemas.openxmlformats.org/drawingml/2006/table">
            <a:tbl>
              <a:tblPr/>
              <a:tblGrid>
                <a:gridCol w="1428750"/>
                <a:gridCol w="142875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Rozměry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D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Rozloha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18 200 km²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Délka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605 km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Šířka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74 km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Objem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106 km³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Povodí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501 000 km²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b="1">
                          <a:effectLst/>
                        </a:rPr>
                        <a:t>Max. hloubka</a:t>
                      </a:r>
                      <a:endParaRPr lang="cs-CZ">
                        <a:effectLst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26 m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55576" y="3498923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Jezero Balchaš</a:t>
            </a:r>
          </a:p>
        </p:txBody>
      </p:sp>
    </p:spTree>
    <p:extLst>
      <p:ext uri="{BB962C8B-B14F-4D97-AF65-F5344CB8AC3E}">
        <p14:creationId xmlns:p14="http://schemas.microsoft.com/office/powerpoint/2010/main" val="37597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248</Words>
  <Application>Microsoft Office PowerPoint</Application>
  <PresentationFormat>Předvádění na obrazovce (4:3)</PresentationFormat>
  <Paragraphs>94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Veselá Eva</dc:creator>
  <cp:lastModifiedBy>Veselá Eva</cp:lastModifiedBy>
  <cp:revision>17</cp:revision>
  <dcterms:created xsi:type="dcterms:W3CDTF">2015-04-13T19:21:17Z</dcterms:created>
  <dcterms:modified xsi:type="dcterms:W3CDTF">2015-08-24T12:01:40Z</dcterms:modified>
</cp:coreProperties>
</file>