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977C"/>
    <a:srgbClr val="FFCC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F96F8-7ED1-46B5-80C1-E02F7504E4F5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E75F2-11C4-4858-AB71-7C4AE651EAF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07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98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75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79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50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13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32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81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6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56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44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97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5000">
              <a:srgbClr val="92D05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150F-2C5E-484D-9E36-64A39A11BC46}" type="datetimeFigureOut">
              <a:rPr lang="cs-CZ" smtClean="0"/>
              <a:t>04.05.2020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6472-B324-413C-82A2-1FA1783314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8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6238" y="171450"/>
            <a:ext cx="70294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025" y="434975"/>
            <a:ext cx="77279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5292725"/>
            <a:ext cx="6272212" cy="120808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988" y="4868863"/>
            <a:ext cx="75660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900" b="1" dirty="0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513"/>
            <a:ext cx="93043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900" b="1" dirty="0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 eaLnBrk="1" hangingPunct="1"/>
            <a:r>
              <a:rPr lang="cs-CZ" sz="900" b="1" dirty="0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675" y="1165225"/>
            <a:ext cx="17145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b="1" dirty="0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788" y="903288"/>
            <a:ext cx="19431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b="1" dirty="0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675" y="2171700"/>
            <a:ext cx="77628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175"/>
            <a:ext cx="10509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675" y="1646238"/>
            <a:ext cx="198755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b="1" dirty="0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675" y="1908175"/>
            <a:ext cx="10287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2813"/>
            <a:ext cx="12350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675" y="2651125"/>
            <a:ext cx="27654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b="1" dirty="0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675" y="2914650"/>
            <a:ext cx="353124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Datum ověření:	29. 4. 2013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675" y="3429000"/>
            <a:ext cx="77628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675" y="3178175"/>
            <a:ext cx="157638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587" y="886461"/>
            <a:ext cx="4833937" cy="25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ELEKTROMAGNETISMUS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588" y="1165225"/>
            <a:ext cx="16002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Ing. Ladislav Drážný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775" y="1908175"/>
            <a:ext cx="466248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938" y="1908175"/>
            <a:ext cx="16224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Fyzika, 8. ročník</a:t>
            </a: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775" y="2171700"/>
            <a:ext cx="8445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52-1</a:t>
            </a: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938" y="2149475"/>
            <a:ext cx="11890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52–1-21</a:t>
            </a: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588" y="3165475"/>
            <a:ext cx="16002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Ing. Ladislav Drážný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588" y="3429000"/>
            <a:ext cx="66198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214635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ovéPole 1"/>
          <p:cNvSpPr txBox="1">
            <a:spLocks noChangeArrowheads="1"/>
          </p:cNvSpPr>
          <p:nvPr/>
        </p:nvSpPr>
        <p:spPr bwMode="auto">
          <a:xfrm>
            <a:off x="107950" y="404813"/>
            <a:ext cx="88915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u="sng" dirty="0"/>
              <a:t>ANOTACE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TÉMA:	ELEKTROMAGNETISMUS</a:t>
            </a:r>
          </a:p>
          <a:p>
            <a:pPr eaLnBrk="1" hangingPunct="1"/>
            <a:r>
              <a:rPr lang="cs-CZ" dirty="0"/>
              <a:t>ROČNÍK:	8.</a:t>
            </a:r>
          </a:p>
          <a:p>
            <a:pPr eaLnBrk="1" hangingPunct="1"/>
            <a:r>
              <a:rPr lang="cs-CZ" dirty="0"/>
              <a:t>TYP:		PREZENTACE</a:t>
            </a:r>
          </a:p>
          <a:p>
            <a:pPr eaLnBrk="1" hangingPunct="1"/>
            <a:r>
              <a:rPr lang="cs-CZ" dirty="0"/>
              <a:t>CÍL:		Porozumět co je to elektromagnetismus, jak vzniká,</a:t>
            </a:r>
          </a:p>
          <a:p>
            <a:pPr eaLnBrk="1" hangingPunct="1"/>
            <a:r>
              <a:rPr lang="cs-CZ" dirty="0"/>
              <a:t>		jaké má účinky, využití.</a:t>
            </a:r>
          </a:p>
          <a:p>
            <a:pPr eaLnBrk="1" hangingPunct="1"/>
            <a:r>
              <a:rPr lang="cs-CZ" dirty="0"/>
              <a:t>METODIKA:	Pustit prezentaci.</a:t>
            </a:r>
          </a:p>
        </p:txBody>
      </p:sp>
    </p:spTree>
    <p:extLst>
      <p:ext uri="{BB962C8B-B14F-4D97-AF65-F5344CB8AC3E}">
        <p14:creationId xmlns:p14="http://schemas.microsoft.com/office/powerpoint/2010/main" val="134311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60648"/>
            <a:ext cx="6912768" cy="400110"/>
          </a:xfrm>
          <a:prstGeom prst="rect">
            <a:avLst/>
          </a:prstGeom>
          <a:solidFill>
            <a:srgbClr val="CCFF3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ELEKTROMAGNETISMUS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980728"/>
            <a:ext cx="8208912" cy="1200329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Okolo vodiče, kterým protéká elektrický proud vzniká magnetické pole.</a:t>
            </a:r>
          </a:p>
          <a:p>
            <a:r>
              <a:rPr lang="cs-CZ" dirty="0"/>
              <a:t>Protože magnetické pole vzniká procházejícím proudem nazývá se pole </a:t>
            </a:r>
          </a:p>
          <a:p>
            <a:r>
              <a:rPr lang="cs-CZ" b="1" dirty="0"/>
              <a:t>ELEKTROMAGNETICKÉ</a:t>
            </a:r>
            <a:r>
              <a:rPr lang="cs-CZ" dirty="0"/>
              <a:t>.</a:t>
            </a:r>
          </a:p>
          <a:p>
            <a:r>
              <a:rPr lang="cs-CZ" dirty="0"/>
              <a:t>Elektromagnetické pole se projevuje stejnými účinky jak magnet.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39552" y="2348880"/>
            <a:ext cx="2520280" cy="2031325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Silnější magnetické pole dosáhneme, když vodič namotáme na plastovou kostřičku.</a:t>
            </a:r>
          </a:p>
          <a:p>
            <a:r>
              <a:rPr lang="cs-CZ" dirty="0"/>
              <a:t>Každá otáčka vodiče se nazývá závit. Získáme tak cívku se závity.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9552" y="4581128"/>
            <a:ext cx="2520280" cy="1200329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Počet závitů cívky se značí	N = 600 z</a:t>
            </a:r>
          </a:p>
          <a:p>
            <a:r>
              <a:rPr lang="cs-CZ" dirty="0"/>
              <a:t>znamená to, že cívka má 600 závitů.</a:t>
            </a:r>
          </a:p>
        </p:txBody>
      </p:sp>
      <p:pic>
        <p:nvPicPr>
          <p:cNvPr id="1026" name="Picture 2" descr="C:\Users\drazny\Pictures\DUM\ELEKTŘINA\PA1100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79"/>
            <a:ext cx="4576770" cy="343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1880" y="60212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Model transformátoru – 2 cívky.</a:t>
            </a:r>
          </a:p>
        </p:txBody>
      </p:sp>
    </p:spTree>
    <p:extLst>
      <p:ext uri="{BB962C8B-B14F-4D97-AF65-F5344CB8AC3E}">
        <p14:creationId xmlns:p14="http://schemas.microsoft.com/office/powerpoint/2010/main" val="55872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60648"/>
            <a:ext cx="6912768" cy="400110"/>
          </a:xfrm>
          <a:prstGeom prst="rect">
            <a:avLst/>
          </a:prstGeom>
          <a:solidFill>
            <a:srgbClr val="CCFF3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ELEKTROMAGNETISMUS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9288" y="980728"/>
            <a:ext cx="800315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Co všechno ovlivňuje  sílu elektromagnetického pole?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7672" y="1556792"/>
            <a:ext cx="8034768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- počet závitů cívky – více závitů – silnější pole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7672" y="2123564"/>
            <a:ext cx="8034768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- velikost proudu – větší proud – silnější pole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97672" y="2699628"/>
            <a:ext cx="8034768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- železné jádro – vložení jádra do cívky – silnější pole</a:t>
            </a:r>
          </a:p>
        </p:txBody>
      </p:sp>
    </p:spTree>
    <p:extLst>
      <p:ext uri="{BB962C8B-B14F-4D97-AF65-F5344CB8AC3E}">
        <p14:creationId xmlns:p14="http://schemas.microsoft.com/office/powerpoint/2010/main" val="225636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60648"/>
            <a:ext cx="6912768" cy="400110"/>
          </a:xfrm>
          <a:prstGeom prst="rect">
            <a:avLst/>
          </a:prstGeom>
          <a:solidFill>
            <a:srgbClr val="CCFF3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ELEKTROMAGNETISMUS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9288" y="980728"/>
            <a:ext cx="400157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Kde se využívá elektromagnetismu?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7672" y="1556792"/>
            <a:ext cx="1245076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zvonek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55976" y="627970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http://upload.wikimedia.org/wikipedia/commons/3/3b/Fotothek_df_roe-neg_0006701_030_Vorf%C3%BChrung_eines_Magnetkrans_des_VEB_Schwermaschinenbau_S.M._Kirow_Leipzig_vor_P.jpg?uselang=cs</a:t>
            </a:r>
          </a:p>
        </p:txBody>
      </p:sp>
      <p:pic>
        <p:nvPicPr>
          <p:cNvPr id="1026" name="Picture 2" descr="http://upload.wikimedia.org/wikipedia/commons/3/3b/Fotothek_df_roe-neg_0006701_030_Vorf%C3%BChrung_eines_Magnetkrans_des_VEB_Schwermaschinenbau_S.M._Kirow_Leipzig_vor_P.jpg?uselang=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23277"/>
            <a:ext cx="2861380" cy="443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436096" y="1165394"/>
            <a:ext cx="2908538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elektromagnetický jeřáb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08" y="2817559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2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60648"/>
            <a:ext cx="6912768" cy="400110"/>
          </a:xfrm>
          <a:prstGeom prst="rect">
            <a:avLst/>
          </a:prstGeom>
          <a:solidFill>
            <a:srgbClr val="CCFF3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ELEKTROMAGNETISMUS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7888" y="980728"/>
            <a:ext cx="1245076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stykač</a:t>
            </a:r>
          </a:p>
        </p:txBody>
      </p:sp>
      <p:sp>
        <p:nvSpPr>
          <p:cNvPr id="3" name="Obdélník 2"/>
          <p:cNvSpPr/>
          <p:nvPr/>
        </p:nvSpPr>
        <p:spPr>
          <a:xfrm>
            <a:off x="4067944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http://upload.wikimedia.org/wikipedia/commons/0/0d/Three-phase_contactor_principle_horizontal.jpg?uselang=cs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45864"/>
            <a:ext cx="5015985" cy="275879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24" y="2266032"/>
            <a:ext cx="2438400" cy="32512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123727" y="986096"/>
            <a:ext cx="6600162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stykač se používá k elektrickému spínání spotřebičů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1148" y="6442883"/>
            <a:ext cx="30236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http://commons.wikimedia.org/wiki/File:Contactor.jpg?uselang=cs</a:t>
            </a:r>
          </a:p>
        </p:txBody>
      </p:sp>
    </p:spTree>
    <p:extLst>
      <p:ext uri="{BB962C8B-B14F-4D97-AF65-F5344CB8AC3E}">
        <p14:creationId xmlns:p14="http://schemas.microsoft.com/office/powerpoint/2010/main" val="423469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60648"/>
            <a:ext cx="6912768" cy="400110"/>
          </a:xfrm>
          <a:prstGeom prst="rect">
            <a:avLst/>
          </a:prstGeom>
          <a:solidFill>
            <a:srgbClr val="CCFF3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ELEKTROMAGNETISMUS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7888" y="980728"/>
            <a:ext cx="1245076" cy="369332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ZAPIŠTE SI:</a:t>
            </a:r>
          </a:p>
        </p:txBody>
      </p:sp>
      <p:sp>
        <p:nvSpPr>
          <p:cNvPr id="3" name="Obdélník 2"/>
          <p:cNvSpPr/>
          <p:nvPr/>
        </p:nvSpPr>
        <p:spPr>
          <a:xfrm>
            <a:off x="4067944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http://upload.wikimedia.org/wikipedia/commons/0/0d/Three-phase_contactor_principle_horizontal.jpg?uselang=cs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0706" y="1485364"/>
            <a:ext cx="7865709" cy="2585323"/>
          </a:xfrm>
          <a:prstGeom prst="rect">
            <a:avLst/>
          </a:prstGeom>
          <a:solidFill>
            <a:srgbClr val="FFCC99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okolo vodiče (cívky), kterým prochází elektrický proud vzniká magnetické pole</a:t>
            </a:r>
          </a:p>
          <a:p>
            <a:pPr marL="285750" indent="-285750">
              <a:buFontTx/>
              <a:buChar char="-"/>
            </a:pPr>
            <a:r>
              <a:rPr lang="cs-CZ" dirty="0"/>
              <a:t>cívka je vodič navinutý na nějaké kostře</a:t>
            </a:r>
          </a:p>
          <a:p>
            <a:pPr marL="285750" indent="-285750">
              <a:buFontTx/>
              <a:buChar char="-"/>
            </a:pPr>
            <a:r>
              <a:rPr lang="cs-CZ" dirty="0"/>
              <a:t>N = 600 z 	cívka má 600 závitů (závit je 1 otočka drátu kolem kostry)</a:t>
            </a:r>
          </a:p>
          <a:p>
            <a:pPr marL="285750" indent="-285750">
              <a:buFontTx/>
              <a:buChar char="-"/>
            </a:pPr>
            <a:r>
              <a:rPr lang="cs-CZ" dirty="0"/>
              <a:t>intenzita (síla) magnetického pole závisí na:</a:t>
            </a:r>
            <a:br>
              <a:rPr lang="cs-CZ" dirty="0"/>
            </a:br>
            <a:r>
              <a:rPr lang="cs-CZ" dirty="0"/>
              <a:t>	- počtu závitu cívky</a:t>
            </a:r>
          </a:p>
          <a:p>
            <a:r>
              <a:rPr lang="cs-CZ" dirty="0"/>
              <a:t>	- velikosti proudu</a:t>
            </a:r>
            <a:br>
              <a:rPr lang="cs-CZ" dirty="0"/>
            </a:br>
            <a:r>
              <a:rPr lang="cs-CZ" dirty="0"/>
              <a:t>	- vložení železného jádra do cívky</a:t>
            </a:r>
          </a:p>
          <a:p>
            <a:r>
              <a:rPr lang="cs-CZ" dirty="0"/>
              <a:t>- využití	- klasický zvonek, elektromagnetický jeřáb, relé, stykač, spoušť jističe ... 	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1148" y="6442883"/>
            <a:ext cx="30236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http://commons.wikimedia.org/wiki/File:Contactor.jpg?uselang=cs</a:t>
            </a:r>
          </a:p>
        </p:txBody>
      </p:sp>
    </p:spTree>
    <p:extLst>
      <p:ext uri="{BB962C8B-B14F-4D97-AF65-F5344CB8AC3E}">
        <p14:creationId xmlns:p14="http://schemas.microsoft.com/office/powerpoint/2010/main" val="258888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2617788" y="3576638"/>
            <a:ext cx="3908425" cy="1404937"/>
          </a:xfrm>
          <a:custGeom>
            <a:avLst/>
            <a:gdLst/>
            <a:ahLst/>
            <a:cxnLst/>
            <a:rect l="0" t="0" r="0" b="0"/>
            <a:pathLst>
              <a:path w="4342131" h="1562101">
                <a:moveTo>
                  <a:pt x="0" y="1562100"/>
                </a:moveTo>
                <a:lnTo>
                  <a:pt x="0" y="0"/>
                </a:lnTo>
                <a:lnTo>
                  <a:pt x="4342130" y="0"/>
                </a:lnTo>
                <a:lnTo>
                  <a:pt x="4342130" y="1562100"/>
                </a:ln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2811463" y="3714750"/>
            <a:ext cx="356711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Ing. Ladislav Drážný</a:t>
            </a:r>
          </a:p>
          <a:p>
            <a:pPr algn="ctr"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a mateřská škola Červená Voda</a:t>
            </a:r>
          </a:p>
          <a:p>
            <a:pPr algn="ctr"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l.drazny@seznam.cz</a:t>
            </a:r>
          </a:p>
          <a:p>
            <a:pPr algn="ctr"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ZÁŘÍ 2012</a:t>
            </a:r>
          </a:p>
        </p:txBody>
      </p:sp>
      <p:sp>
        <p:nvSpPr>
          <p:cNvPr id="11268" name="TextovéPole 3"/>
          <p:cNvSpPr txBox="1">
            <a:spLocks noChangeArrowheads="1"/>
          </p:cNvSpPr>
          <p:nvPr/>
        </p:nvSpPr>
        <p:spPr bwMode="auto">
          <a:xfrm>
            <a:off x="2217738" y="2514600"/>
            <a:ext cx="47085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domain) nebo jsou vlastní originální tvorbou autora.</a:t>
            </a:r>
          </a:p>
        </p:txBody>
      </p:sp>
      <p:sp>
        <p:nvSpPr>
          <p:cNvPr id="11269" name="TextovéPole 4"/>
          <p:cNvSpPr txBox="1">
            <a:spLocks noChangeArrowheads="1"/>
          </p:cNvSpPr>
          <p:nvPr/>
        </p:nvSpPr>
        <p:spPr bwMode="auto">
          <a:xfrm>
            <a:off x="206375" y="182563"/>
            <a:ext cx="44338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 dirty="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1270" name="TextovéPole 5"/>
          <p:cNvSpPr txBox="1">
            <a:spLocks noChangeArrowheads="1"/>
          </p:cNvSpPr>
          <p:nvPr/>
        </p:nvSpPr>
        <p:spPr bwMode="auto">
          <a:xfrm>
            <a:off x="704850" y="514350"/>
            <a:ext cx="38671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vlastní</a:t>
            </a:r>
          </a:p>
          <a:p>
            <a:pPr eaLnBrk="1" hangingPunct="1"/>
            <a:r>
              <a:rPr lang="cs-CZ" sz="1100" dirty="0">
                <a:solidFill>
                  <a:srgbClr val="000000"/>
                </a:solidFill>
                <a:latin typeface="Arial - 16"/>
              </a:rPr>
              <a:t>www.office.microsoft.com</a:t>
            </a:r>
          </a:p>
        </p:txBody>
      </p:sp>
    </p:spTree>
    <p:extLst>
      <p:ext uri="{BB962C8B-B14F-4D97-AF65-F5344CB8AC3E}">
        <p14:creationId xmlns:p14="http://schemas.microsoft.com/office/powerpoint/2010/main" val="206206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491</Words>
  <Application>Microsoft Office PowerPoint</Application>
  <PresentationFormat>Předvádění na obrazovce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Arial - 16</vt:lpstr>
      <vt:lpstr>Arial - 20</vt:lpstr>
      <vt:lpstr>Calibri</vt:lpstr>
      <vt:lpstr>Times New Roman</vt:lpstr>
      <vt:lpstr>Times New Roman - 14</vt:lpstr>
      <vt:lpstr>Times New Roman - 16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 Drážný</dc:creator>
  <cp:lastModifiedBy>Ladislav Drážný</cp:lastModifiedBy>
  <cp:revision>101</cp:revision>
  <dcterms:created xsi:type="dcterms:W3CDTF">2012-09-22T14:43:50Z</dcterms:created>
  <dcterms:modified xsi:type="dcterms:W3CDTF">2020-05-04T13:20:18Z</dcterms:modified>
</cp:coreProperties>
</file>