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6" r:id="rId4"/>
    <p:sldId id="257" r:id="rId5"/>
    <p:sldId id="270" r:id="rId6"/>
    <p:sldId id="272" r:id="rId7"/>
    <p:sldId id="276" r:id="rId8"/>
    <p:sldId id="275" r:id="rId9"/>
    <p:sldId id="277" r:id="rId10"/>
    <p:sldId id="260" r:id="rId11"/>
    <p:sldId id="261" r:id="rId12"/>
    <p:sldId id="280" r:id="rId13"/>
    <p:sldId id="262" r:id="rId14"/>
    <p:sldId id="263" r:id="rId15"/>
    <p:sldId id="264" r:id="rId16"/>
    <p:sldId id="278" r:id="rId17"/>
    <p:sldId id="265" r:id="rId18"/>
    <p:sldId id="269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4274"/>
    <a:srgbClr val="E5F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36" y="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A83534-C529-4566-9DCA-2D1678F35556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228DD2F1-EAF2-4BD9-87D1-662B8115DA8C}">
      <dgm:prSet phldrT="[Text]" custT="1"/>
      <dgm:spPr>
        <a:solidFill>
          <a:srgbClr val="92D050"/>
        </a:solidFill>
      </dgm:spPr>
      <dgm:t>
        <a:bodyPr/>
        <a:lstStyle/>
        <a:p>
          <a:r>
            <a:rPr lang="cs-CZ" sz="2400" b="1" dirty="0" smtClean="0"/>
            <a:t>1</a:t>
          </a:r>
          <a:endParaRPr lang="cs-CZ" sz="2400" b="1" dirty="0"/>
        </a:p>
      </dgm:t>
    </dgm:pt>
    <dgm:pt modelId="{BADB023E-6FED-4AA9-A32B-53CBA7593EF1}" type="parTrans" cxnId="{219FF10F-AA41-470C-9AFE-A2A124713A61}">
      <dgm:prSet/>
      <dgm:spPr/>
      <dgm:t>
        <a:bodyPr/>
        <a:lstStyle/>
        <a:p>
          <a:endParaRPr lang="cs-CZ"/>
        </a:p>
      </dgm:t>
    </dgm:pt>
    <dgm:pt modelId="{D2E266B3-4B06-43B5-9834-928AEDF608B3}" type="sibTrans" cxnId="{219FF10F-AA41-470C-9AFE-A2A124713A61}">
      <dgm:prSet/>
      <dgm:spPr/>
      <dgm:t>
        <a:bodyPr/>
        <a:lstStyle/>
        <a:p>
          <a:endParaRPr lang="cs-CZ"/>
        </a:p>
      </dgm:t>
    </dgm:pt>
    <dgm:pt modelId="{8E43080B-B047-4DCF-A232-6D30B910E0E5}">
      <dgm:prSet phldrT="[Text]" custT="1"/>
      <dgm:spPr/>
      <dgm:t>
        <a:bodyPr/>
        <a:lstStyle/>
        <a:p>
          <a:r>
            <a:rPr lang="cs-CZ" sz="2400" b="1" dirty="0" smtClean="0"/>
            <a:t>pampy</a:t>
          </a:r>
          <a:endParaRPr lang="cs-CZ" sz="2400" b="1" dirty="0"/>
        </a:p>
      </dgm:t>
    </dgm:pt>
    <dgm:pt modelId="{E23D04D2-4B7F-4355-BC1E-04C4F01BE58A}" type="parTrans" cxnId="{05D85102-0BB5-4F7D-A767-F85C715E649F}">
      <dgm:prSet/>
      <dgm:spPr/>
      <dgm:t>
        <a:bodyPr/>
        <a:lstStyle/>
        <a:p>
          <a:endParaRPr lang="cs-CZ"/>
        </a:p>
      </dgm:t>
    </dgm:pt>
    <dgm:pt modelId="{1EDA5CBE-F521-410D-8BFA-68D3B88D8814}" type="sibTrans" cxnId="{05D85102-0BB5-4F7D-A767-F85C715E649F}">
      <dgm:prSet/>
      <dgm:spPr/>
      <dgm:t>
        <a:bodyPr/>
        <a:lstStyle/>
        <a:p>
          <a:endParaRPr lang="cs-CZ"/>
        </a:p>
      </dgm:t>
    </dgm:pt>
    <dgm:pt modelId="{0E116E09-66C2-494E-BBA9-49B6692F9C93}">
      <dgm:prSet phldrT="[Text]" custT="1"/>
      <dgm:spPr>
        <a:solidFill>
          <a:srgbClr val="92D050"/>
        </a:solidFill>
      </dgm:spPr>
      <dgm:t>
        <a:bodyPr/>
        <a:lstStyle/>
        <a:p>
          <a:r>
            <a:rPr lang="cs-CZ" sz="2400" b="1" dirty="0" smtClean="0"/>
            <a:t>2</a:t>
          </a:r>
          <a:endParaRPr lang="cs-CZ" sz="2400" b="1" dirty="0"/>
        </a:p>
      </dgm:t>
    </dgm:pt>
    <dgm:pt modelId="{E39F4300-50E7-4B0E-A026-EFDCA6C8330C}" type="parTrans" cxnId="{ED012B18-2D66-46B0-8F99-12CA893743DB}">
      <dgm:prSet/>
      <dgm:spPr/>
      <dgm:t>
        <a:bodyPr/>
        <a:lstStyle/>
        <a:p>
          <a:endParaRPr lang="cs-CZ"/>
        </a:p>
      </dgm:t>
    </dgm:pt>
    <dgm:pt modelId="{BF1A286B-B6EB-40E7-BD29-FACE57E2F563}" type="sibTrans" cxnId="{ED012B18-2D66-46B0-8F99-12CA893743DB}">
      <dgm:prSet/>
      <dgm:spPr/>
      <dgm:t>
        <a:bodyPr/>
        <a:lstStyle/>
        <a:p>
          <a:endParaRPr lang="cs-CZ"/>
        </a:p>
      </dgm:t>
    </dgm:pt>
    <dgm:pt modelId="{C61308AD-35C2-4688-9D13-06953E93A8D1}">
      <dgm:prSet phldrT="[Text]" custT="1"/>
      <dgm:spPr/>
      <dgm:t>
        <a:bodyPr/>
        <a:lstStyle/>
        <a:p>
          <a:r>
            <a:rPr lang="cs-CZ" sz="2400" b="1" dirty="0" smtClean="0"/>
            <a:t>prérie</a:t>
          </a:r>
          <a:endParaRPr lang="cs-CZ" sz="2400" b="1" dirty="0"/>
        </a:p>
      </dgm:t>
    </dgm:pt>
    <dgm:pt modelId="{50B4D2A4-0B62-4052-8239-D89C780403A5}" type="parTrans" cxnId="{327AC726-C11B-457C-8CE5-69AA6E18335D}">
      <dgm:prSet/>
      <dgm:spPr/>
      <dgm:t>
        <a:bodyPr/>
        <a:lstStyle/>
        <a:p>
          <a:endParaRPr lang="cs-CZ"/>
        </a:p>
      </dgm:t>
    </dgm:pt>
    <dgm:pt modelId="{A0CEDE18-A98C-4949-A780-DD190186DD8A}" type="sibTrans" cxnId="{327AC726-C11B-457C-8CE5-69AA6E18335D}">
      <dgm:prSet/>
      <dgm:spPr/>
      <dgm:t>
        <a:bodyPr/>
        <a:lstStyle/>
        <a:p>
          <a:endParaRPr lang="cs-CZ"/>
        </a:p>
      </dgm:t>
    </dgm:pt>
    <dgm:pt modelId="{FC195984-69F3-483B-AF64-F09E5666D7D4}">
      <dgm:prSet phldrT="[Text]" custT="1"/>
      <dgm:spPr>
        <a:solidFill>
          <a:srgbClr val="92D050"/>
        </a:solidFill>
      </dgm:spPr>
      <dgm:t>
        <a:bodyPr/>
        <a:lstStyle/>
        <a:p>
          <a:r>
            <a:rPr lang="cs-CZ" sz="2400" b="1" dirty="0" smtClean="0"/>
            <a:t>3</a:t>
          </a:r>
          <a:endParaRPr lang="cs-CZ" sz="2400" b="1" dirty="0"/>
        </a:p>
      </dgm:t>
    </dgm:pt>
    <dgm:pt modelId="{8129D50F-8639-4416-8E3C-4BC67A5C54EB}" type="parTrans" cxnId="{9A08A112-2AD1-4531-AEC5-46596AE64144}">
      <dgm:prSet/>
      <dgm:spPr/>
      <dgm:t>
        <a:bodyPr/>
        <a:lstStyle/>
        <a:p>
          <a:endParaRPr lang="cs-CZ"/>
        </a:p>
      </dgm:t>
    </dgm:pt>
    <dgm:pt modelId="{FCBAAE98-0DC3-4F99-951D-454D412EEF6F}" type="sibTrans" cxnId="{9A08A112-2AD1-4531-AEC5-46596AE64144}">
      <dgm:prSet/>
      <dgm:spPr/>
      <dgm:t>
        <a:bodyPr/>
        <a:lstStyle/>
        <a:p>
          <a:endParaRPr lang="cs-CZ"/>
        </a:p>
      </dgm:t>
    </dgm:pt>
    <dgm:pt modelId="{C0E87EAB-84AE-4481-AFB1-C84DE9C90CD0}">
      <dgm:prSet phldrT="[Text]" custT="1"/>
      <dgm:spPr/>
      <dgm:t>
        <a:bodyPr/>
        <a:lstStyle/>
        <a:p>
          <a:r>
            <a:rPr lang="cs-CZ" sz="2400" b="1" dirty="0" smtClean="0"/>
            <a:t>stepi</a:t>
          </a:r>
          <a:endParaRPr lang="cs-CZ" sz="2400" b="1" dirty="0"/>
        </a:p>
      </dgm:t>
    </dgm:pt>
    <dgm:pt modelId="{AE2796BD-B52D-47CF-ABAD-00BA4461D705}" type="sibTrans" cxnId="{1D01D5C1-2B69-4B3D-85B4-EFAE7CEAA3B1}">
      <dgm:prSet/>
      <dgm:spPr/>
      <dgm:t>
        <a:bodyPr/>
        <a:lstStyle/>
        <a:p>
          <a:endParaRPr lang="cs-CZ"/>
        </a:p>
      </dgm:t>
    </dgm:pt>
    <dgm:pt modelId="{189876D1-56A2-48D8-B1AE-2CAF6AC49F22}" type="parTrans" cxnId="{1D01D5C1-2B69-4B3D-85B4-EFAE7CEAA3B1}">
      <dgm:prSet/>
      <dgm:spPr/>
      <dgm:t>
        <a:bodyPr/>
        <a:lstStyle/>
        <a:p>
          <a:endParaRPr lang="cs-CZ"/>
        </a:p>
      </dgm:t>
    </dgm:pt>
    <dgm:pt modelId="{492877D3-7974-480E-A66B-6E55ED39A826}" type="pres">
      <dgm:prSet presAssocID="{6AA83534-C529-4566-9DCA-2D1678F355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DE5A5B8-9F44-45EF-BCF2-811A6292BB01}" type="pres">
      <dgm:prSet presAssocID="{228DD2F1-EAF2-4BD9-87D1-662B8115DA8C}" presName="linNode" presStyleCnt="0"/>
      <dgm:spPr/>
    </dgm:pt>
    <dgm:pt modelId="{CFC73523-AB14-41C5-AF72-E4D19C4EC584}" type="pres">
      <dgm:prSet presAssocID="{228DD2F1-EAF2-4BD9-87D1-662B8115DA8C}" presName="parentText" presStyleLbl="node1" presStyleIdx="0" presStyleCnt="3" custScaleX="4727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C27088-60EF-4E60-B220-0E8E42ED3A00}" type="pres">
      <dgm:prSet presAssocID="{228DD2F1-EAF2-4BD9-87D1-662B8115DA8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450D232-A2C7-4343-98AF-C0E3480496A2}" type="pres">
      <dgm:prSet presAssocID="{D2E266B3-4B06-43B5-9834-928AEDF608B3}" presName="sp" presStyleCnt="0"/>
      <dgm:spPr/>
    </dgm:pt>
    <dgm:pt modelId="{34C4942C-0795-41E3-9026-697CD14F5B12}" type="pres">
      <dgm:prSet presAssocID="{0E116E09-66C2-494E-BBA9-49B6692F9C93}" presName="linNode" presStyleCnt="0"/>
      <dgm:spPr/>
    </dgm:pt>
    <dgm:pt modelId="{B8BE2D84-C9D4-400C-943F-8A0A3560FABA}" type="pres">
      <dgm:prSet presAssocID="{0E116E09-66C2-494E-BBA9-49B6692F9C93}" presName="parentText" presStyleLbl="node1" presStyleIdx="1" presStyleCnt="3" custScaleX="4705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E43FF6-AD93-49D3-915F-C542E775A5A8}" type="pres">
      <dgm:prSet presAssocID="{0E116E09-66C2-494E-BBA9-49B6692F9C9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CEB514-0BB8-4774-9D64-D524D32CA2E7}" type="pres">
      <dgm:prSet presAssocID="{BF1A286B-B6EB-40E7-BD29-FACE57E2F563}" presName="sp" presStyleCnt="0"/>
      <dgm:spPr/>
    </dgm:pt>
    <dgm:pt modelId="{76EFC9E5-70FB-44CD-B840-E2479C08F941}" type="pres">
      <dgm:prSet presAssocID="{FC195984-69F3-483B-AF64-F09E5666D7D4}" presName="linNode" presStyleCnt="0"/>
      <dgm:spPr/>
    </dgm:pt>
    <dgm:pt modelId="{D651E1B2-31E2-4837-A86F-6DFC95278827}" type="pres">
      <dgm:prSet presAssocID="{FC195984-69F3-483B-AF64-F09E5666D7D4}" presName="parentText" presStyleLbl="node1" presStyleIdx="2" presStyleCnt="3" custScaleX="4705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EA66A6-6814-4902-9776-CC05C0A304D2}" type="pres">
      <dgm:prSet presAssocID="{FC195984-69F3-483B-AF64-F09E5666D7D4}" presName="descendantText" presStyleLbl="alignAccFollowNode1" presStyleIdx="2" presStyleCnt="3" custScaleY="10143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AB19C73-6BB1-4253-8808-8257F6BA1360}" type="presOf" srcId="{228DD2F1-EAF2-4BD9-87D1-662B8115DA8C}" destId="{CFC73523-AB14-41C5-AF72-E4D19C4EC584}" srcOrd="0" destOrd="0" presId="urn:microsoft.com/office/officeart/2005/8/layout/vList5"/>
    <dgm:cxn modelId="{9A08A112-2AD1-4531-AEC5-46596AE64144}" srcId="{6AA83534-C529-4566-9DCA-2D1678F35556}" destId="{FC195984-69F3-483B-AF64-F09E5666D7D4}" srcOrd="2" destOrd="0" parTransId="{8129D50F-8639-4416-8E3C-4BC67A5C54EB}" sibTransId="{FCBAAE98-0DC3-4F99-951D-454D412EEF6F}"/>
    <dgm:cxn modelId="{65972DFE-C2A6-4BBE-9590-FDB6BCBC110D}" type="presOf" srcId="{C61308AD-35C2-4688-9D13-06953E93A8D1}" destId="{78E43FF6-AD93-49D3-915F-C542E775A5A8}" srcOrd="0" destOrd="0" presId="urn:microsoft.com/office/officeart/2005/8/layout/vList5"/>
    <dgm:cxn modelId="{1D01D5C1-2B69-4B3D-85B4-EFAE7CEAA3B1}" srcId="{FC195984-69F3-483B-AF64-F09E5666D7D4}" destId="{C0E87EAB-84AE-4481-AFB1-C84DE9C90CD0}" srcOrd="0" destOrd="0" parTransId="{189876D1-56A2-48D8-B1AE-2CAF6AC49F22}" sibTransId="{AE2796BD-B52D-47CF-ABAD-00BA4461D705}"/>
    <dgm:cxn modelId="{71A0C69D-3958-430B-8E15-1FEAE2B1378D}" type="presOf" srcId="{0E116E09-66C2-494E-BBA9-49B6692F9C93}" destId="{B8BE2D84-C9D4-400C-943F-8A0A3560FABA}" srcOrd="0" destOrd="0" presId="urn:microsoft.com/office/officeart/2005/8/layout/vList5"/>
    <dgm:cxn modelId="{05D85102-0BB5-4F7D-A767-F85C715E649F}" srcId="{228DD2F1-EAF2-4BD9-87D1-662B8115DA8C}" destId="{8E43080B-B047-4DCF-A232-6D30B910E0E5}" srcOrd="0" destOrd="0" parTransId="{E23D04D2-4B7F-4355-BC1E-04C4F01BE58A}" sibTransId="{1EDA5CBE-F521-410D-8BFA-68D3B88D8814}"/>
    <dgm:cxn modelId="{ED012B18-2D66-46B0-8F99-12CA893743DB}" srcId="{6AA83534-C529-4566-9DCA-2D1678F35556}" destId="{0E116E09-66C2-494E-BBA9-49B6692F9C93}" srcOrd="1" destOrd="0" parTransId="{E39F4300-50E7-4B0E-A026-EFDCA6C8330C}" sibTransId="{BF1A286B-B6EB-40E7-BD29-FACE57E2F563}"/>
    <dgm:cxn modelId="{F8862BE6-6FBD-4E89-84BB-BCAE179D49D8}" type="presOf" srcId="{C0E87EAB-84AE-4481-AFB1-C84DE9C90CD0}" destId="{9AEA66A6-6814-4902-9776-CC05C0A304D2}" srcOrd="0" destOrd="0" presId="urn:microsoft.com/office/officeart/2005/8/layout/vList5"/>
    <dgm:cxn modelId="{327AC726-C11B-457C-8CE5-69AA6E18335D}" srcId="{0E116E09-66C2-494E-BBA9-49B6692F9C93}" destId="{C61308AD-35C2-4688-9D13-06953E93A8D1}" srcOrd="0" destOrd="0" parTransId="{50B4D2A4-0B62-4052-8239-D89C780403A5}" sibTransId="{A0CEDE18-A98C-4949-A780-DD190186DD8A}"/>
    <dgm:cxn modelId="{4757554C-FE1E-4366-BFDB-EF05A838C299}" type="presOf" srcId="{6AA83534-C529-4566-9DCA-2D1678F35556}" destId="{492877D3-7974-480E-A66B-6E55ED39A826}" srcOrd="0" destOrd="0" presId="urn:microsoft.com/office/officeart/2005/8/layout/vList5"/>
    <dgm:cxn modelId="{219FF10F-AA41-470C-9AFE-A2A124713A61}" srcId="{6AA83534-C529-4566-9DCA-2D1678F35556}" destId="{228DD2F1-EAF2-4BD9-87D1-662B8115DA8C}" srcOrd="0" destOrd="0" parTransId="{BADB023E-6FED-4AA9-A32B-53CBA7593EF1}" sibTransId="{D2E266B3-4B06-43B5-9834-928AEDF608B3}"/>
    <dgm:cxn modelId="{2C430DE8-1418-4F4B-8158-01445425FF80}" type="presOf" srcId="{FC195984-69F3-483B-AF64-F09E5666D7D4}" destId="{D651E1B2-31E2-4837-A86F-6DFC95278827}" srcOrd="0" destOrd="0" presId="urn:microsoft.com/office/officeart/2005/8/layout/vList5"/>
    <dgm:cxn modelId="{E1E510E1-1567-4825-9A77-AB2FB9E84FBB}" type="presOf" srcId="{8E43080B-B047-4DCF-A232-6D30B910E0E5}" destId="{33C27088-60EF-4E60-B220-0E8E42ED3A00}" srcOrd="0" destOrd="0" presId="urn:microsoft.com/office/officeart/2005/8/layout/vList5"/>
    <dgm:cxn modelId="{5A3A7FE2-575D-4E3B-BF09-915111B3469F}" type="presParOf" srcId="{492877D3-7974-480E-A66B-6E55ED39A826}" destId="{BDE5A5B8-9F44-45EF-BCF2-811A6292BB01}" srcOrd="0" destOrd="0" presId="urn:microsoft.com/office/officeart/2005/8/layout/vList5"/>
    <dgm:cxn modelId="{5A0E51A5-CA89-4C43-8292-310F3D048A2C}" type="presParOf" srcId="{BDE5A5B8-9F44-45EF-BCF2-811A6292BB01}" destId="{CFC73523-AB14-41C5-AF72-E4D19C4EC584}" srcOrd="0" destOrd="0" presId="urn:microsoft.com/office/officeart/2005/8/layout/vList5"/>
    <dgm:cxn modelId="{E15E10FA-0503-4431-8F1A-C269AB97D1F5}" type="presParOf" srcId="{BDE5A5B8-9F44-45EF-BCF2-811A6292BB01}" destId="{33C27088-60EF-4E60-B220-0E8E42ED3A00}" srcOrd="1" destOrd="0" presId="urn:microsoft.com/office/officeart/2005/8/layout/vList5"/>
    <dgm:cxn modelId="{88147A86-2003-4440-8C91-DF2B57C987F5}" type="presParOf" srcId="{492877D3-7974-480E-A66B-6E55ED39A826}" destId="{6450D232-A2C7-4343-98AF-C0E3480496A2}" srcOrd="1" destOrd="0" presId="urn:microsoft.com/office/officeart/2005/8/layout/vList5"/>
    <dgm:cxn modelId="{C3B287C2-41EC-4D7B-A83C-225C38ECAD68}" type="presParOf" srcId="{492877D3-7974-480E-A66B-6E55ED39A826}" destId="{34C4942C-0795-41E3-9026-697CD14F5B12}" srcOrd="2" destOrd="0" presId="urn:microsoft.com/office/officeart/2005/8/layout/vList5"/>
    <dgm:cxn modelId="{C368A954-6A27-4568-900A-52B650B53158}" type="presParOf" srcId="{34C4942C-0795-41E3-9026-697CD14F5B12}" destId="{B8BE2D84-C9D4-400C-943F-8A0A3560FABA}" srcOrd="0" destOrd="0" presId="urn:microsoft.com/office/officeart/2005/8/layout/vList5"/>
    <dgm:cxn modelId="{09B920E1-05FC-4EA1-9D0D-B4095775B997}" type="presParOf" srcId="{34C4942C-0795-41E3-9026-697CD14F5B12}" destId="{78E43FF6-AD93-49D3-915F-C542E775A5A8}" srcOrd="1" destOrd="0" presId="urn:microsoft.com/office/officeart/2005/8/layout/vList5"/>
    <dgm:cxn modelId="{8971F21C-DF73-4B9A-B5F0-F11D806B36D7}" type="presParOf" srcId="{492877D3-7974-480E-A66B-6E55ED39A826}" destId="{98CEB514-0BB8-4774-9D64-D524D32CA2E7}" srcOrd="3" destOrd="0" presId="urn:microsoft.com/office/officeart/2005/8/layout/vList5"/>
    <dgm:cxn modelId="{8CD23077-78B3-4B5B-9FC3-844A627B4425}" type="presParOf" srcId="{492877D3-7974-480E-A66B-6E55ED39A826}" destId="{76EFC9E5-70FB-44CD-B840-E2479C08F941}" srcOrd="4" destOrd="0" presId="urn:microsoft.com/office/officeart/2005/8/layout/vList5"/>
    <dgm:cxn modelId="{FF8D6D00-5780-43B7-8879-49995E40D0A8}" type="presParOf" srcId="{76EFC9E5-70FB-44CD-B840-E2479C08F941}" destId="{D651E1B2-31E2-4837-A86F-6DFC95278827}" srcOrd="0" destOrd="0" presId="urn:microsoft.com/office/officeart/2005/8/layout/vList5"/>
    <dgm:cxn modelId="{EFDDB9E4-67E5-4F4A-90F6-9ADB7773EA41}" type="presParOf" srcId="{76EFC9E5-70FB-44CD-B840-E2479C08F941}" destId="{9AEA66A6-6814-4902-9776-CC05C0A304D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A83534-C529-4566-9DCA-2D1678F35556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8E43080B-B047-4DCF-A232-6D30B910E0E5}">
      <dgm:prSet phldrT="[Text]" custT="1"/>
      <dgm:spPr/>
      <dgm:t>
        <a:bodyPr/>
        <a:lstStyle/>
        <a:p>
          <a:r>
            <a:rPr lang="cs-CZ" sz="2400" b="1" dirty="0" smtClean="0"/>
            <a:t>Severní Amerika</a:t>
          </a:r>
          <a:endParaRPr lang="cs-CZ" sz="2400" b="1" dirty="0"/>
        </a:p>
      </dgm:t>
    </dgm:pt>
    <dgm:pt modelId="{E23D04D2-4B7F-4355-BC1E-04C4F01BE58A}" type="parTrans" cxnId="{05D85102-0BB5-4F7D-A767-F85C715E649F}">
      <dgm:prSet/>
      <dgm:spPr/>
      <dgm:t>
        <a:bodyPr/>
        <a:lstStyle/>
        <a:p>
          <a:endParaRPr lang="cs-CZ"/>
        </a:p>
      </dgm:t>
    </dgm:pt>
    <dgm:pt modelId="{1EDA5CBE-F521-410D-8BFA-68D3B88D8814}" type="sibTrans" cxnId="{05D85102-0BB5-4F7D-A767-F85C715E649F}">
      <dgm:prSet/>
      <dgm:spPr/>
      <dgm:t>
        <a:bodyPr/>
        <a:lstStyle/>
        <a:p>
          <a:endParaRPr lang="cs-CZ"/>
        </a:p>
      </dgm:t>
    </dgm:pt>
    <dgm:pt modelId="{0E116E09-66C2-494E-BBA9-49B6692F9C93}">
      <dgm:prSet phldrT="[Text]" custT="1"/>
      <dgm:spPr>
        <a:solidFill>
          <a:srgbClr val="92D050"/>
        </a:solidFill>
      </dgm:spPr>
      <dgm:t>
        <a:bodyPr/>
        <a:lstStyle/>
        <a:p>
          <a:r>
            <a:rPr lang="cs-CZ" sz="2400" b="1" dirty="0" smtClean="0">
              <a:latin typeface="Calibri"/>
              <a:cs typeface="Calibri"/>
            </a:rPr>
            <a:t>•</a:t>
          </a:r>
          <a:endParaRPr lang="cs-CZ" sz="2400" b="1" dirty="0"/>
        </a:p>
      </dgm:t>
    </dgm:pt>
    <dgm:pt modelId="{E39F4300-50E7-4B0E-A026-EFDCA6C8330C}" type="parTrans" cxnId="{ED012B18-2D66-46B0-8F99-12CA893743DB}">
      <dgm:prSet/>
      <dgm:spPr/>
      <dgm:t>
        <a:bodyPr/>
        <a:lstStyle/>
        <a:p>
          <a:endParaRPr lang="cs-CZ"/>
        </a:p>
      </dgm:t>
    </dgm:pt>
    <dgm:pt modelId="{BF1A286B-B6EB-40E7-BD29-FACE57E2F563}" type="sibTrans" cxnId="{ED012B18-2D66-46B0-8F99-12CA893743DB}">
      <dgm:prSet/>
      <dgm:spPr/>
      <dgm:t>
        <a:bodyPr/>
        <a:lstStyle/>
        <a:p>
          <a:endParaRPr lang="cs-CZ"/>
        </a:p>
      </dgm:t>
    </dgm:pt>
    <dgm:pt modelId="{C61308AD-35C2-4688-9D13-06953E93A8D1}">
      <dgm:prSet phldrT="[Text]" custT="1"/>
      <dgm:spPr/>
      <dgm:t>
        <a:bodyPr/>
        <a:lstStyle/>
        <a:p>
          <a:r>
            <a:rPr lang="cs-CZ" sz="2400" b="1" dirty="0" smtClean="0"/>
            <a:t>Eurasie</a:t>
          </a:r>
          <a:endParaRPr lang="cs-CZ" sz="2400" b="1" dirty="0"/>
        </a:p>
      </dgm:t>
    </dgm:pt>
    <dgm:pt modelId="{50B4D2A4-0B62-4052-8239-D89C780403A5}" type="parTrans" cxnId="{327AC726-C11B-457C-8CE5-69AA6E18335D}">
      <dgm:prSet/>
      <dgm:spPr/>
      <dgm:t>
        <a:bodyPr/>
        <a:lstStyle/>
        <a:p>
          <a:endParaRPr lang="cs-CZ"/>
        </a:p>
      </dgm:t>
    </dgm:pt>
    <dgm:pt modelId="{A0CEDE18-A98C-4949-A780-DD190186DD8A}" type="sibTrans" cxnId="{327AC726-C11B-457C-8CE5-69AA6E18335D}">
      <dgm:prSet/>
      <dgm:spPr/>
      <dgm:t>
        <a:bodyPr/>
        <a:lstStyle/>
        <a:p>
          <a:endParaRPr lang="cs-CZ"/>
        </a:p>
      </dgm:t>
    </dgm:pt>
    <dgm:pt modelId="{FC195984-69F3-483B-AF64-F09E5666D7D4}">
      <dgm:prSet phldrT="[Text]" custT="1"/>
      <dgm:spPr>
        <a:solidFill>
          <a:srgbClr val="92D050"/>
        </a:solidFill>
      </dgm:spPr>
      <dgm:t>
        <a:bodyPr/>
        <a:lstStyle/>
        <a:p>
          <a:r>
            <a:rPr lang="cs-CZ" sz="2400" dirty="0" smtClean="0">
              <a:latin typeface="Calibri"/>
              <a:cs typeface="Calibri"/>
            </a:rPr>
            <a:t>«</a:t>
          </a:r>
          <a:endParaRPr lang="cs-CZ" sz="2400" dirty="0"/>
        </a:p>
      </dgm:t>
    </dgm:pt>
    <dgm:pt modelId="{8129D50F-8639-4416-8E3C-4BC67A5C54EB}" type="parTrans" cxnId="{9A08A112-2AD1-4531-AEC5-46596AE64144}">
      <dgm:prSet/>
      <dgm:spPr/>
      <dgm:t>
        <a:bodyPr/>
        <a:lstStyle/>
        <a:p>
          <a:endParaRPr lang="cs-CZ"/>
        </a:p>
      </dgm:t>
    </dgm:pt>
    <dgm:pt modelId="{FCBAAE98-0DC3-4F99-951D-454D412EEF6F}" type="sibTrans" cxnId="{9A08A112-2AD1-4531-AEC5-46596AE64144}">
      <dgm:prSet/>
      <dgm:spPr/>
      <dgm:t>
        <a:bodyPr/>
        <a:lstStyle/>
        <a:p>
          <a:endParaRPr lang="cs-CZ"/>
        </a:p>
      </dgm:t>
    </dgm:pt>
    <dgm:pt modelId="{C0E87EAB-84AE-4481-AFB1-C84DE9C90CD0}">
      <dgm:prSet phldrT="[Text]" custT="1"/>
      <dgm:spPr/>
      <dgm:t>
        <a:bodyPr/>
        <a:lstStyle/>
        <a:p>
          <a:r>
            <a:rPr lang="cs-CZ" sz="2400" b="1" dirty="0" smtClean="0"/>
            <a:t>Jižní Amerika</a:t>
          </a:r>
          <a:endParaRPr lang="cs-CZ" sz="2400" b="1" dirty="0"/>
        </a:p>
      </dgm:t>
    </dgm:pt>
    <dgm:pt modelId="{AE2796BD-B52D-47CF-ABAD-00BA4461D705}" type="sibTrans" cxnId="{1D01D5C1-2B69-4B3D-85B4-EFAE7CEAA3B1}">
      <dgm:prSet/>
      <dgm:spPr/>
      <dgm:t>
        <a:bodyPr/>
        <a:lstStyle/>
        <a:p>
          <a:endParaRPr lang="cs-CZ"/>
        </a:p>
      </dgm:t>
    </dgm:pt>
    <dgm:pt modelId="{189876D1-56A2-48D8-B1AE-2CAF6AC49F22}" type="parTrans" cxnId="{1D01D5C1-2B69-4B3D-85B4-EFAE7CEAA3B1}">
      <dgm:prSet/>
      <dgm:spPr/>
      <dgm:t>
        <a:bodyPr/>
        <a:lstStyle/>
        <a:p>
          <a:endParaRPr lang="cs-CZ"/>
        </a:p>
      </dgm:t>
    </dgm:pt>
    <dgm:pt modelId="{228DD2F1-EAF2-4BD9-87D1-662B8115DA8C}">
      <dgm:prSet phldrT="[Text]" custT="1"/>
      <dgm:spPr>
        <a:solidFill>
          <a:srgbClr val="92D050"/>
        </a:solidFill>
      </dgm:spPr>
      <dgm:t>
        <a:bodyPr/>
        <a:lstStyle/>
        <a:p>
          <a:r>
            <a:rPr lang="cs-CZ" sz="2400" b="1" dirty="0" smtClean="0"/>
            <a:t>+</a:t>
          </a:r>
          <a:endParaRPr lang="cs-CZ" sz="2400" b="1" dirty="0"/>
        </a:p>
      </dgm:t>
    </dgm:pt>
    <dgm:pt modelId="{D2E266B3-4B06-43B5-9834-928AEDF608B3}" type="sibTrans" cxnId="{219FF10F-AA41-470C-9AFE-A2A124713A61}">
      <dgm:prSet/>
      <dgm:spPr/>
      <dgm:t>
        <a:bodyPr/>
        <a:lstStyle/>
        <a:p>
          <a:endParaRPr lang="cs-CZ"/>
        </a:p>
      </dgm:t>
    </dgm:pt>
    <dgm:pt modelId="{BADB023E-6FED-4AA9-A32B-53CBA7593EF1}" type="parTrans" cxnId="{219FF10F-AA41-470C-9AFE-A2A124713A61}">
      <dgm:prSet/>
      <dgm:spPr/>
      <dgm:t>
        <a:bodyPr/>
        <a:lstStyle/>
        <a:p>
          <a:endParaRPr lang="cs-CZ"/>
        </a:p>
      </dgm:t>
    </dgm:pt>
    <dgm:pt modelId="{492877D3-7974-480E-A66B-6E55ED39A826}" type="pres">
      <dgm:prSet presAssocID="{6AA83534-C529-4566-9DCA-2D1678F355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DE5A5B8-9F44-45EF-BCF2-811A6292BB01}" type="pres">
      <dgm:prSet presAssocID="{228DD2F1-EAF2-4BD9-87D1-662B8115DA8C}" presName="linNode" presStyleCnt="0"/>
      <dgm:spPr/>
    </dgm:pt>
    <dgm:pt modelId="{CFC73523-AB14-41C5-AF72-E4D19C4EC584}" type="pres">
      <dgm:prSet presAssocID="{228DD2F1-EAF2-4BD9-87D1-662B8115DA8C}" presName="parentText" presStyleLbl="node1" presStyleIdx="0" presStyleCnt="3" custScaleX="3387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C27088-60EF-4E60-B220-0E8E42ED3A00}" type="pres">
      <dgm:prSet presAssocID="{228DD2F1-EAF2-4BD9-87D1-662B8115DA8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450D232-A2C7-4343-98AF-C0E3480496A2}" type="pres">
      <dgm:prSet presAssocID="{D2E266B3-4B06-43B5-9834-928AEDF608B3}" presName="sp" presStyleCnt="0"/>
      <dgm:spPr/>
    </dgm:pt>
    <dgm:pt modelId="{34C4942C-0795-41E3-9026-697CD14F5B12}" type="pres">
      <dgm:prSet presAssocID="{0E116E09-66C2-494E-BBA9-49B6692F9C93}" presName="linNode" presStyleCnt="0"/>
      <dgm:spPr/>
    </dgm:pt>
    <dgm:pt modelId="{B8BE2D84-C9D4-400C-943F-8A0A3560FABA}" type="pres">
      <dgm:prSet presAssocID="{0E116E09-66C2-494E-BBA9-49B6692F9C93}" presName="parentText" presStyleLbl="node1" presStyleIdx="1" presStyleCnt="3" custScaleX="33874" custLinFactNeighborX="59" custLinFactNeighborY="-363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E43FF6-AD93-49D3-915F-C542E775A5A8}" type="pres">
      <dgm:prSet presAssocID="{0E116E09-66C2-494E-BBA9-49B6692F9C9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CEB514-0BB8-4774-9D64-D524D32CA2E7}" type="pres">
      <dgm:prSet presAssocID="{BF1A286B-B6EB-40E7-BD29-FACE57E2F563}" presName="sp" presStyleCnt="0"/>
      <dgm:spPr/>
    </dgm:pt>
    <dgm:pt modelId="{76EFC9E5-70FB-44CD-B840-E2479C08F941}" type="pres">
      <dgm:prSet presAssocID="{FC195984-69F3-483B-AF64-F09E5666D7D4}" presName="linNode" presStyleCnt="0"/>
      <dgm:spPr/>
    </dgm:pt>
    <dgm:pt modelId="{D651E1B2-31E2-4837-A86F-6DFC95278827}" type="pres">
      <dgm:prSet presAssocID="{FC195984-69F3-483B-AF64-F09E5666D7D4}" presName="parentText" presStyleLbl="node1" presStyleIdx="2" presStyleCnt="3" custScaleX="3387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EA66A6-6814-4902-9776-CC05C0A304D2}" type="pres">
      <dgm:prSet presAssocID="{FC195984-69F3-483B-AF64-F09E5666D7D4}" presName="descendantText" presStyleLbl="alignAccFollowNode1" presStyleIdx="2" presStyleCnt="3" custScaleY="10143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A08A112-2AD1-4531-AEC5-46596AE64144}" srcId="{6AA83534-C529-4566-9DCA-2D1678F35556}" destId="{FC195984-69F3-483B-AF64-F09E5666D7D4}" srcOrd="2" destOrd="0" parTransId="{8129D50F-8639-4416-8E3C-4BC67A5C54EB}" sibTransId="{FCBAAE98-0DC3-4F99-951D-454D412EEF6F}"/>
    <dgm:cxn modelId="{B6E6FF12-5B39-4F3B-9B92-BA4673063376}" type="presOf" srcId="{FC195984-69F3-483B-AF64-F09E5666D7D4}" destId="{D651E1B2-31E2-4837-A86F-6DFC95278827}" srcOrd="0" destOrd="0" presId="urn:microsoft.com/office/officeart/2005/8/layout/vList5"/>
    <dgm:cxn modelId="{103D9816-9195-43A8-ABD2-00DE1A3B1F91}" type="presOf" srcId="{8E43080B-B047-4DCF-A232-6D30B910E0E5}" destId="{33C27088-60EF-4E60-B220-0E8E42ED3A00}" srcOrd="0" destOrd="0" presId="urn:microsoft.com/office/officeart/2005/8/layout/vList5"/>
    <dgm:cxn modelId="{1D01D5C1-2B69-4B3D-85B4-EFAE7CEAA3B1}" srcId="{FC195984-69F3-483B-AF64-F09E5666D7D4}" destId="{C0E87EAB-84AE-4481-AFB1-C84DE9C90CD0}" srcOrd="0" destOrd="0" parTransId="{189876D1-56A2-48D8-B1AE-2CAF6AC49F22}" sibTransId="{AE2796BD-B52D-47CF-ABAD-00BA4461D705}"/>
    <dgm:cxn modelId="{2E1BAE15-8468-4F96-A6EE-8233E29C3F68}" type="presOf" srcId="{0E116E09-66C2-494E-BBA9-49B6692F9C93}" destId="{B8BE2D84-C9D4-400C-943F-8A0A3560FABA}" srcOrd="0" destOrd="0" presId="urn:microsoft.com/office/officeart/2005/8/layout/vList5"/>
    <dgm:cxn modelId="{05D85102-0BB5-4F7D-A767-F85C715E649F}" srcId="{228DD2F1-EAF2-4BD9-87D1-662B8115DA8C}" destId="{8E43080B-B047-4DCF-A232-6D30B910E0E5}" srcOrd="0" destOrd="0" parTransId="{E23D04D2-4B7F-4355-BC1E-04C4F01BE58A}" sibTransId="{1EDA5CBE-F521-410D-8BFA-68D3B88D8814}"/>
    <dgm:cxn modelId="{ED012B18-2D66-46B0-8F99-12CA893743DB}" srcId="{6AA83534-C529-4566-9DCA-2D1678F35556}" destId="{0E116E09-66C2-494E-BBA9-49B6692F9C93}" srcOrd="1" destOrd="0" parTransId="{E39F4300-50E7-4B0E-A026-EFDCA6C8330C}" sibTransId="{BF1A286B-B6EB-40E7-BD29-FACE57E2F563}"/>
    <dgm:cxn modelId="{EC992251-D15B-4FDB-AE3B-DDB8833A26B4}" type="presOf" srcId="{6AA83534-C529-4566-9DCA-2D1678F35556}" destId="{492877D3-7974-480E-A66B-6E55ED39A826}" srcOrd="0" destOrd="0" presId="urn:microsoft.com/office/officeart/2005/8/layout/vList5"/>
    <dgm:cxn modelId="{952AB7AB-3E14-476E-BD05-8C7DDF3277A9}" type="presOf" srcId="{C61308AD-35C2-4688-9D13-06953E93A8D1}" destId="{78E43FF6-AD93-49D3-915F-C542E775A5A8}" srcOrd="0" destOrd="0" presId="urn:microsoft.com/office/officeart/2005/8/layout/vList5"/>
    <dgm:cxn modelId="{327AC726-C11B-457C-8CE5-69AA6E18335D}" srcId="{0E116E09-66C2-494E-BBA9-49B6692F9C93}" destId="{C61308AD-35C2-4688-9D13-06953E93A8D1}" srcOrd="0" destOrd="0" parTransId="{50B4D2A4-0B62-4052-8239-D89C780403A5}" sibTransId="{A0CEDE18-A98C-4949-A780-DD190186DD8A}"/>
    <dgm:cxn modelId="{31996A97-6119-4F18-910E-71F58F3E976C}" type="presOf" srcId="{C0E87EAB-84AE-4481-AFB1-C84DE9C90CD0}" destId="{9AEA66A6-6814-4902-9776-CC05C0A304D2}" srcOrd="0" destOrd="0" presId="urn:microsoft.com/office/officeart/2005/8/layout/vList5"/>
    <dgm:cxn modelId="{219FF10F-AA41-470C-9AFE-A2A124713A61}" srcId="{6AA83534-C529-4566-9DCA-2D1678F35556}" destId="{228DD2F1-EAF2-4BD9-87D1-662B8115DA8C}" srcOrd="0" destOrd="0" parTransId="{BADB023E-6FED-4AA9-A32B-53CBA7593EF1}" sibTransId="{D2E266B3-4B06-43B5-9834-928AEDF608B3}"/>
    <dgm:cxn modelId="{ACE3DD5C-3D14-4E41-A9E4-129CEF138064}" type="presOf" srcId="{228DD2F1-EAF2-4BD9-87D1-662B8115DA8C}" destId="{CFC73523-AB14-41C5-AF72-E4D19C4EC584}" srcOrd="0" destOrd="0" presId="urn:microsoft.com/office/officeart/2005/8/layout/vList5"/>
    <dgm:cxn modelId="{DBDE9DFB-F633-413B-B1B5-4C27BDC9C8BC}" type="presParOf" srcId="{492877D3-7974-480E-A66B-6E55ED39A826}" destId="{BDE5A5B8-9F44-45EF-BCF2-811A6292BB01}" srcOrd="0" destOrd="0" presId="urn:microsoft.com/office/officeart/2005/8/layout/vList5"/>
    <dgm:cxn modelId="{03B6CB85-2FC5-4C5B-9BF9-E0AE2E4929EA}" type="presParOf" srcId="{BDE5A5B8-9F44-45EF-BCF2-811A6292BB01}" destId="{CFC73523-AB14-41C5-AF72-E4D19C4EC584}" srcOrd="0" destOrd="0" presId="urn:microsoft.com/office/officeart/2005/8/layout/vList5"/>
    <dgm:cxn modelId="{4AA62EB7-AD72-4D1E-A9FB-52B39DFA60F1}" type="presParOf" srcId="{BDE5A5B8-9F44-45EF-BCF2-811A6292BB01}" destId="{33C27088-60EF-4E60-B220-0E8E42ED3A00}" srcOrd="1" destOrd="0" presId="urn:microsoft.com/office/officeart/2005/8/layout/vList5"/>
    <dgm:cxn modelId="{877DF852-CADD-47C8-B5F3-F02CD7297C60}" type="presParOf" srcId="{492877D3-7974-480E-A66B-6E55ED39A826}" destId="{6450D232-A2C7-4343-98AF-C0E3480496A2}" srcOrd="1" destOrd="0" presId="urn:microsoft.com/office/officeart/2005/8/layout/vList5"/>
    <dgm:cxn modelId="{61C57948-4C73-41D6-A8F6-8877AE5EB86D}" type="presParOf" srcId="{492877D3-7974-480E-A66B-6E55ED39A826}" destId="{34C4942C-0795-41E3-9026-697CD14F5B12}" srcOrd="2" destOrd="0" presId="urn:microsoft.com/office/officeart/2005/8/layout/vList5"/>
    <dgm:cxn modelId="{B309D2E6-C2B6-4CB3-AD26-94904AD3035E}" type="presParOf" srcId="{34C4942C-0795-41E3-9026-697CD14F5B12}" destId="{B8BE2D84-C9D4-400C-943F-8A0A3560FABA}" srcOrd="0" destOrd="0" presId="urn:microsoft.com/office/officeart/2005/8/layout/vList5"/>
    <dgm:cxn modelId="{9D90A546-BD5C-4C53-A314-0B34EF5E8D42}" type="presParOf" srcId="{34C4942C-0795-41E3-9026-697CD14F5B12}" destId="{78E43FF6-AD93-49D3-915F-C542E775A5A8}" srcOrd="1" destOrd="0" presId="urn:microsoft.com/office/officeart/2005/8/layout/vList5"/>
    <dgm:cxn modelId="{1F7E63E5-5085-4486-A993-E1A5F6C7F8D5}" type="presParOf" srcId="{492877D3-7974-480E-A66B-6E55ED39A826}" destId="{98CEB514-0BB8-4774-9D64-D524D32CA2E7}" srcOrd="3" destOrd="0" presId="urn:microsoft.com/office/officeart/2005/8/layout/vList5"/>
    <dgm:cxn modelId="{23EEAC02-CD15-44B7-A455-491C831A58EC}" type="presParOf" srcId="{492877D3-7974-480E-A66B-6E55ED39A826}" destId="{76EFC9E5-70FB-44CD-B840-E2479C08F941}" srcOrd="4" destOrd="0" presId="urn:microsoft.com/office/officeart/2005/8/layout/vList5"/>
    <dgm:cxn modelId="{CC2D9E5D-34F9-4C1C-9A94-53D0CD046EE0}" type="presParOf" srcId="{76EFC9E5-70FB-44CD-B840-E2479C08F941}" destId="{D651E1B2-31E2-4837-A86F-6DFC95278827}" srcOrd="0" destOrd="0" presId="urn:microsoft.com/office/officeart/2005/8/layout/vList5"/>
    <dgm:cxn modelId="{30A6CCEB-1E45-462C-8A54-AC9A6AA2785B}" type="presParOf" srcId="{76EFC9E5-70FB-44CD-B840-E2479C08F941}" destId="{9AEA66A6-6814-4902-9776-CC05C0A304D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A83534-C529-4566-9DCA-2D1678F35556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228DD2F1-EAF2-4BD9-87D1-662B8115DA8C}">
      <dgm:prSet phldrT="[Text]" custT="1"/>
      <dgm:spPr/>
      <dgm:t>
        <a:bodyPr/>
        <a:lstStyle/>
        <a:p>
          <a:r>
            <a:rPr lang="cs-CZ" sz="2400" b="1" dirty="0" smtClean="0"/>
            <a:t>a</a:t>
          </a:r>
          <a:endParaRPr lang="cs-CZ" sz="2400" b="1" dirty="0"/>
        </a:p>
      </dgm:t>
    </dgm:pt>
    <dgm:pt modelId="{BADB023E-6FED-4AA9-A32B-53CBA7593EF1}" type="parTrans" cxnId="{219FF10F-AA41-470C-9AFE-A2A124713A61}">
      <dgm:prSet/>
      <dgm:spPr/>
      <dgm:t>
        <a:bodyPr/>
        <a:lstStyle/>
        <a:p>
          <a:endParaRPr lang="cs-CZ"/>
        </a:p>
      </dgm:t>
    </dgm:pt>
    <dgm:pt modelId="{D2E266B3-4B06-43B5-9834-928AEDF608B3}" type="sibTrans" cxnId="{219FF10F-AA41-470C-9AFE-A2A124713A61}">
      <dgm:prSet/>
      <dgm:spPr/>
      <dgm:t>
        <a:bodyPr/>
        <a:lstStyle/>
        <a:p>
          <a:endParaRPr lang="cs-CZ"/>
        </a:p>
      </dgm:t>
    </dgm:pt>
    <dgm:pt modelId="{8E43080B-B047-4DCF-A232-6D30B910E0E5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cs-CZ" sz="2400" b="1" dirty="0" smtClean="0"/>
            <a:t>stepi</a:t>
          </a:r>
          <a:endParaRPr lang="cs-CZ" sz="2400" b="1" dirty="0"/>
        </a:p>
      </dgm:t>
    </dgm:pt>
    <dgm:pt modelId="{E23D04D2-4B7F-4355-BC1E-04C4F01BE58A}" type="parTrans" cxnId="{05D85102-0BB5-4F7D-A767-F85C715E649F}">
      <dgm:prSet/>
      <dgm:spPr/>
      <dgm:t>
        <a:bodyPr/>
        <a:lstStyle/>
        <a:p>
          <a:endParaRPr lang="cs-CZ"/>
        </a:p>
      </dgm:t>
    </dgm:pt>
    <dgm:pt modelId="{1EDA5CBE-F521-410D-8BFA-68D3B88D8814}" type="sibTrans" cxnId="{05D85102-0BB5-4F7D-A767-F85C715E649F}">
      <dgm:prSet/>
      <dgm:spPr/>
      <dgm:t>
        <a:bodyPr/>
        <a:lstStyle/>
        <a:p>
          <a:endParaRPr lang="cs-CZ"/>
        </a:p>
      </dgm:t>
    </dgm:pt>
    <dgm:pt modelId="{0E116E09-66C2-494E-BBA9-49B6692F9C93}">
      <dgm:prSet phldrT="[Text]" custT="1"/>
      <dgm:spPr/>
      <dgm:t>
        <a:bodyPr/>
        <a:lstStyle/>
        <a:p>
          <a:r>
            <a:rPr lang="cs-CZ" sz="2400" b="1" dirty="0" smtClean="0"/>
            <a:t>b</a:t>
          </a:r>
          <a:endParaRPr lang="cs-CZ" sz="2400" b="1" dirty="0"/>
        </a:p>
      </dgm:t>
    </dgm:pt>
    <dgm:pt modelId="{E39F4300-50E7-4B0E-A026-EFDCA6C8330C}" type="parTrans" cxnId="{ED012B18-2D66-46B0-8F99-12CA893743DB}">
      <dgm:prSet/>
      <dgm:spPr/>
      <dgm:t>
        <a:bodyPr/>
        <a:lstStyle/>
        <a:p>
          <a:endParaRPr lang="cs-CZ"/>
        </a:p>
      </dgm:t>
    </dgm:pt>
    <dgm:pt modelId="{BF1A286B-B6EB-40E7-BD29-FACE57E2F563}" type="sibTrans" cxnId="{ED012B18-2D66-46B0-8F99-12CA893743DB}">
      <dgm:prSet/>
      <dgm:spPr/>
      <dgm:t>
        <a:bodyPr/>
        <a:lstStyle/>
        <a:p>
          <a:endParaRPr lang="cs-CZ"/>
        </a:p>
      </dgm:t>
    </dgm:pt>
    <dgm:pt modelId="{C61308AD-35C2-4688-9D13-06953E93A8D1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cs-CZ" sz="2400" b="1" dirty="0" smtClean="0"/>
            <a:t>listnatý les</a:t>
          </a:r>
          <a:endParaRPr lang="cs-CZ" sz="2400" b="1" dirty="0"/>
        </a:p>
      </dgm:t>
    </dgm:pt>
    <dgm:pt modelId="{50B4D2A4-0B62-4052-8239-D89C780403A5}" type="parTrans" cxnId="{327AC726-C11B-457C-8CE5-69AA6E18335D}">
      <dgm:prSet/>
      <dgm:spPr/>
      <dgm:t>
        <a:bodyPr/>
        <a:lstStyle/>
        <a:p>
          <a:endParaRPr lang="cs-CZ"/>
        </a:p>
      </dgm:t>
    </dgm:pt>
    <dgm:pt modelId="{A0CEDE18-A98C-4949-A780-DD190186DD8A}" type="sibTrans" cxnId="{327AC726-C11B-457C-8CE5-69AA6E18335D}">
      <dgm:prSet/>
      <dgm:spPr/>
      <dgm:t>
        <a:bodyPr/>
        <a:lstStyle/>
        <a:p>
          <a:endParaRPr lang="cs-CZ"/>
        </a:p>
      </dgm:t>
    </dgm:pt>
    <dgm:pt modelId="{FC195984-69F3-483B-AF64-F09E5666D7D4}">
      <dgm:prSet phldrT="[Text]" custT="1"/>
      <dgm:spPr/>
      <dgm:t>
        <a:bodyPr/>
        <a:lstStyle/>
        <a:p>
          <a:r>
            <a:rPr lang="cs-CZ" sz="2400" dirty="0" smtClean="0"/>
            <a:t>c</a:t>
          </a:r>
          <a:endParaRPr lang="cs-CZ" sz="2400" dirty="0"/>
        </a:p>
      </dgm:t>
    </dgm:pt>
    <dgm:pt modelId="{8129D50F-8639-4416-8E3C-4BC67A5C54EB}" type="parTrans" cxnId="{9A08A112-2AD1-4531-AEC5-46596AE64144}">
      <dgm:prSet/>
      <dgm:spPr/>
      <dgm:t>
        <a:bodyPr/>
        <a:lstStyle/>
        <a:p>
          <a:endParaRPr lang="cs-CZ"/>
        </a:p>
      </dgm:t>
    </dgm:pt>
    <dgm:pt modelId="{FCBAAE98-0DC3-4F99-951D-454D412EEF6F}" type="sibTrans" cxnId="{9A08A112-2AD1-4531-AEC5-46596AE64144}">
      <dgm:prSet/>
      <dgm:spPr/>
      <dgm:t>
        <a:bodyPr/>
        <a:lstStyle/>
        <a:p>
          <a:endParaRPr lang="cs-CZ"/>
        </a:p>
      </dgm:t>
    </dgm:pt>
    <dgm:pt modelId="{C0E87EAB-84AE-4481-AFB1-C84DE9C90CD0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cs-CZ" sz="2400" b="1" dirty="0" smtClean="0"/>
            <a:t>jehličnatý les</a:t>
          </a:r>
          <a:endParaRPr lang="cs-CZ" sz="2400" b="1" dirty="0"/>
        </a:p>
      </dgm:t>
    </dgm:pt>
    <dgm:pt modelId="{AE2796BD-B52D-47CF-ABAD-00BA4461D705}" type="sibTrans" cxnId="{1D01D5C1-2B69-4B3D-85B4-EFAE7CEAA3B1}">
      <dgm:prSet/>
      <dgm:spPr/>
      <dgm:t>
        <a:bodyPr/>
        <a:lstStyle/>
        <a:p>
          <a:endParaRPr lang="cs-CZ"/>
        </a:p>
      </dgm:t>
    </dgm:pt>
    <dgm:pt modelId="{189876D1-56A2-48D8-B1AE-2CAF6AC49F22}" type="parTrans" cxnId="{1D01D5C1-2B69-4B3D-85B4-EFAE7CEAA3B1}">
      <dgm:prSet/>
      <dgm:spPr/>
      <dgm:t>
        <a:bodyPr/>
        <a:lstStyle/>
        <a:p>
          <a:endParaRPr lang="cs-CZ"/>
        </a:p>
      </dgm:t>
    </dgm:pt>
    <dgm:pt modelId="{492877D3-7974-480E-A66B-6E55ED39A826}" type="pres">
      <dgm:prSet presAssocID="{6AA83534-C529-4566-9DCA-2D1678F355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DE5A5B8-9F44-45EF-BCF2-811A6292BB01}" type="pres">
      <dgm:prSet presAssocID="{228DD2F1-EAF2-4BD9-87D1-662B8115DA8C}" presName="linNode" presStyleCnt="0"/>
      <dgm:spPr/>
    </dgm:pt>
    <dgm:pt modelId="{CFC73523-AB14-41C5-AF72-E4D19C4EC584}" type="pres">
      <dgm:prSet presAssocID="{228DD2F1-EAF2-4BD9-87D1-662B8115DA8C}" presName="parentText" presStyleLbl="node1" presStyleIdx="0" presStyleCnt="3" custScaleX="3387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C27088-60EF-4E60-B220-0E8E42ED3A00}" type="pres">
      <dgm:prSet presAssocID="{228DD2F1-EAF2-4BD9-87D1-662B8115DA8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450D232-A2C7-4343-98AF-C0E3480496A2}" type="pres">
      <dgm:prSet presAssocID="{D2E266B3-4B06-43B5-9834-928AEDF608B3}" presName="sp" presStyleCnt="0"/>
      <dgm:spPr/>
    </dgm:pt>
    <dgm:pt modelId="{34C4942C-0795-41E3-9026-697CD14F5B12}" type="pres">
      <dgm:prSet presAssocID="{0E116E09-66C2-494E-BBA9-49B6692F9C93}" presName="linNode" presStyleCnt="0"/>
      <dgm:spPr/>
    </dgm:pt>
    <dgm:pt modelId="{B8BE2D84-C9D4-400C-943F-8A0A3560FABA}" type="pres">
      <dgm:prSet presAssocID="{0E116E09-66C2-494E-BBA9-49B6692F9C93}" presName="parentText" presStyleLbl="node1" presStyleIdx="1" presStyleCnt="3" custScaleX="3387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E43FF6-AD93-49D3-915F-C542E775A5A8}" type="pres">
      <dgm:prSet presAssocID="{0E116E09-66C2-494E-BBA9-49B6692F9C9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CEB514-0BB8-4774-9D64-D524D32CA2E7}" type="pres">
      <dgm:prSet presAssocID="{BF1A286B-B6EB-40E7-BD29-FACE57E2F563}" presName="sp" presStyleCnt="0"/>
      <dgm:spPr/>
    </dgm:pt>
    <dgm:pt modelId="{76EFC9E5-70FB-44CD-B840-E2479C08F941}" type="pres">
      <dgm:prSet presAssocID="{FC195984-69F3-483B-AF64-F09E5666D7D4}" presName="linNode" presStyleCnt="0"/>
      <dgm:spPr/>
    </dgm:pt>
    <dgm:pt modelId="{D651E1B2-31E2-4837-A86F-6DFC95278827}" type="pres">
      <dgm:prSet presAssocID="{FC195984-69F3-483B-AF64-F09E5666D7D4}" presName="parentText" presStyleLbl="node1" presStyleIdx="2" presStyleCnt="3" custScaleX="3387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EA66A6-6814-4902-9776-CC05C0A304D2}" type="pres">
      <dgm:prSet presAssocID="{FC195984-69F3-483B-AF64-F09E5666D7D4}" presName="descendantText" presStyleLbl="alignAccFollowNode1" presStyleIdx="2" presStyleCnt="3" custScaleY="10143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37C6AD0-26DA-4947-B570-0751CD21FB30}" type="presOf" srcId="{6AA83534-C529-4566-9DCA-2D1678F35556}" destId="{492877D3-7974-480E-A66B-6E55ED39A826}" srcOrd="0" destOrd="0" presId="urn:microsoft.com/office/officeart/2005/8/layout/vList5"/>
    <dgm:cxn modelId="{9A08A112-2AD1-4531-AEC5-46596AE64144}" srcId="{6AA83534-C529-4566-9DCA-2D1678F35556}" destId="{FC195984-69F3-483B-AF64-F09E5666D7D4}" srcOrd="2" destOrd="0" parTransId="{8129D50F-8639-4416-8E3C-4BC67A5C54EB}" sibTransId="{FCBAAE98-0DC3-4F99-951D-454D412EEF6F}"/>
    <dgm:cxn modelId="{AEFF335F-85AE-407F-9BC8-E493A6DD3174}" type="presOf" srcId="{FC195984-69F3-483B-AF64-F09E5666D7D4}" destId="{D651E1B2-31E2-4837-A86F-6DFC95278827}" srcOrd="0" destOrd="0" presId="urn:microsoft.com/office/officeart/2005/8/layout/vList5"/>
    <dgm:cxn modelId="{1D01D5C1-2B69-4B3D-85B4-EFAE7CEAA3B1}" srcId="{FC195984-69F3-483B-AF64-F09E5666D7D4}" destId="{C0E87EAB-84AE-4481-AFB1-C84DE9C90CD0}" srcOrd="0" destOrd="0" parTransId="{189876D1-56A2-48D8-B1AE-2CAF6AC49F22}" sibTransId="{AE2796BD-B52D-47CF-ABAD-00BA4461D705}"/>
    <dgm:cxn modelId="{05D85102-0BB5-4F7D-A767-F85C715E649F}" srcId="{228DD2F1-EAF2-4BD9-87D1-662B8115DA8C}" destId="{8E43080B-B047-4DCF-A232-6D30B910E0E5}" srcOrd="0" destOrd="0" parTransId="{E23D04D2-4B7F-4355-BC1E-04C4F01BE58A}" sibTransId="{1EDA5CBE-F521-410D-8BFA-68D3B88D8814}"/>
    <dgm:cxn modelId="{7A86F0A5-9118-42E5-93BF-EB6460A7C4E3}" type="presOf" srcId="{228DD2F1-EAF2-4BD9-87D1-662B8115DA8C}" destId="{CFC73523-AB14-41C5-AF72-E4D19C4EC584}" srcOrd="0" destOrd="0" presId="urn:microsoft.com/office/officeart/2005/8/layout/vList5"/>
    <dgm:cxn modelId="{ED012B18-2D66-46B0-8F99-12CA893743DB}" srcId="{6AA83534-C529-4566-9DCA-2D1678F35556}" destId="{0E116E09-66C2-494E-BBA9-49B6692F9C93}" srcOrd="1" destOrd="0" parTransId="{E39F4300-50E7-4B0E-A026-EFDCA6C8330C}" sibTransId="{BF1A286B-B6EB-40E7-BD29-FACE57E2F563}"/>
    <dgm:cxn modelId="{327AC726-C11B-457C-8CE5-69AA6E18335D}" srcId="{0E116E09-66C2-494E-BBA9-49B6692F9C93}" destId="{C61308AD-35C2-4688-9D13-06953E93A8D1}" srcOrd="0" destOrd="0" parTransId="{50B4D2A4-0B62-4052-8239-D89C780403A5}" sibTransId="{A0CEDE18-A98C-4949-A780-DD190186DD8A}"/>
    <dgm:cxn modelId="{07AD1E8E-82C7-4FEE-9151-498FC319F583}" type="presOf" srcId="{C61308AD-35C2-4688-9D13-06953E93A8D1}" destId="{78E43FF6-AD93-49D3-915F-C542E775A5A8}" srcOrd="0" destOrd="0" presId="urn:microsoft.com/office/officeart/2005/8/layout/vList5"/>
    <dgm:cxn modelId="{F03827AA-9EDF-42DF-881A-B5A10387576A}" type="presOf" srcId="{0E116E09-66C2-494E-BBA9-49B6692F9C93}" destId="{B8BE2D84-C9D4-400C-943F-8A0A3560FABA}" srcOrd="0" destOrd="0" presId="urn:microsoft.com/office/officeart/2005/8/layout/vList5"/>
    <dgm:cxn modelId="{219FF10F-AA41-470C-9AFE-A2A124713A61}" srcId="{6AA83534-C529-4566-9DCA-2D1678F35556}" destId="{228DD2F1-EAF2-4BD9-87D1-662B8115DA8C}" srcOrd="0" destOrd="0" parTransId="{BADB023E-6FED-4AA9-A32B-53CBA7593EF1}" sibTransId="{D2E266B3-4B06-43B5-9834-928AEDF608B3}"/>
    <dgm:cxn modelId="{DAF88164-6C62-4686-A062-EEF2679A729F}" type="presOf" srcId="{8E43080B-B047-4DCF-A232-6D30B910E0E5}" destId="{33C27088-60EF-4E60-B220-0E8E42ED3A00}" srcOrd="0" destOrd="0" presId="urn:microsoft.com/office/officeart/2005/8/layout/vList5"/>
    <dgm:cxn modelId="{D3AEB565-1D6E-4A3A-888B-09A54FBA1F8C}" type="presOf" srcId="{C0E87EAB-84AE-4481-AFB1-C84DE9C90CD0}" destId="{9AEA66A6-6814-4902-9776-CC05C0A304D2}" srcOrd="0" destOrd="0" presId="urn:microsoft.com/office/officeart/2005/8/layout/vList5"/>
    <dgm:cxn modelId="{887901AE-3407-4450-A127-3C06783B43EF}" type="presParOf" srcId="{492877D3-7974-480E-A66B-6E55ED39A826}" destId="{BDE5A5B8-9F44-45EF-BCF2-811A6292BB01}" srcOrd="0" destOrd="0" presId="urn:microsoft.com/office/officeart/2005/8/layout/vList5"/>
    <dgm:cxn modelId="{99209010-04A4-4FB5-A5F1-BFB6D326781B}" type="presParOf" srcId="{BDE5A5B8-9F44-45EF-BCF2-811A6292BB01}" destId="{CFC73523-AB14-41C5-AF72-E4D19C4EC584}" srcOrd="0" destOrd="0" presId="urn:microsoft.com/office/officeart/2005/8/layout/vList5"/>
    <dgm:cxn modelId="{455558C6-FB30-41AC-805E-40A59FA104A4}" type="presParOf" srcId="{BDE5A5B8-9F44-45EF-BCF2-811A6292BB01}" destId="{33C27088-60EF-4E60-B220-0E8E42ED3A00}" srcOrd="1" destOrd="0" presId="urn:microsoft.com/office/officeart/2005/8/layout/vList5"/>
    <dgm:cxn modelId="{E347B50E-A058-445A-8671-9081FA2D7F6E}" type="presParOf" srcId="{492877D3-7974-480E-A66B-6E55ED39A826}" destId="{6450D232-A2C7-4343-98AF-C0E3480496A2}" srcOrd="1" destOrd="0" presId="urn:microsoft.com/office/officeart/2005/8/layout/vList5"/>
    <dgm:cxn modelId="{8D1BD8A8-6F3B-4C00-B7ED-78F39CCB3E15}" type="presParOf" srcId="{492877D3-7974-480E-A66B-6E55ED39A826}" destId="{34C4942C-0795-41E3-9026-697CD14F5B12}" srcOrd="2" destOrd="0" presId="urn:microsoft.com/office/officeart/2005/8/layout/vList5"/>
    <dgm:cxn modelId="{593A0235-084F-4BC9-B51D-2C11231747F0}" type="presParOf" srcId="{34C4942C-0795-41E3-9026-697CD14F5B12}" destId="{B8BE2D84-C9D4-400C-943F-8A0A3560FABA}" srcOrd="0" destOrd="0" presId="urn:microsoft.com/office/officeart/2005/8/layout/vList5"/>
    <dgm:cxn modelId="{A706039B-3796-424E-BB37-0AB3BADC31B3}" type="presParOf" srcId="{34C4942C-0795-41E3-9026-697CD14F5B12}" destId="{78E43FF6-AD93-49D3-915F-C542E775A5A8}" srcOrd="1" destOrd="0" presId="urn:microsoft.com/office/officeart/2005/8/layout/vList5"/>
    <dgm:cxn modelId="{BEEECA38-14D0-43E1-9F9F-9FAC824909BF}" type="presParOf" srcId="{492877D3-7974-480E-A66B-6E55ED39A826}" destId="{98CEB514-0BB8-4774-9D64-D524D32CA2E7}" srcOrd="3" destOrd="0" presId="urn:microsoft.com/office/officeart/2005/8/layout/vList5"/>
    <dgm:cxn modelId="{6990DC93-1560-4875-BC03-D40A8988B750}" type="presParOf" srcId="{492877D3-7974-480E-A66B-6E55ED39A826}" destId="{76EFC9E5-70FB-44CD-B840-E2479C08F941}" srcOrd="4" destOrd="0" presId="urn:microsoft.com/office/officeart/2005/8/layout/vList5"/>
    <dgm:cxn modelId="{EDB4AFDF-66B7-491C-A3A9-9E98C7505E71}" type="presParOf" srcId="{76EFC9E5-70FB-44CD-B840-E2479C08F941}" destId="{D651E1B2-31E2-4837-A86F-6DFC95278827}" srcOrd="0" destOrd="0" presId="urn:microsoft.com/office/officeart/2005/8/layout/vList5"/>
    <dgm:cxn modelId="{FA90FB70-2555-4659-9ED5-66D5D3C7EFED}" type="presParOf" srcId="{76EFC9E5-70FB-44CD-B840-E2479C08F941}" destId="{9AEA66A6-6814-4902-9776-CC05C0A304D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A83534-C529-4566-9DCA-2D1678F35556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228DD2F1-EAF2-4BD9-87D1-662B8115DA8C}">
      <dgm:prSet phldrT="[Text]" custT="1"/>
      <dgm:spPr/>
      <dgm:t>
        <a:bodyPr/>
        <a:lstStyle/>
        <a:p>
          <a:r>
            <a:rPr lang="cs-CZ" sz="2400" b="1" dirty="0" smtClean="0"/>
            <a:t>d</a:t>
          </a:r>
          <a:endParaRPr lang="cs-CZ" sz="2400" b="1" dirty="0"/>
        </a:p>
      </dgm:t>
    </dgm:pt>
    <dgm:pt modelId="{BADB023E-6FED-4AA9-A32B-53CBA7593EF1}" type="parTrans" cxnId="{219FF10F-AA41-470C-9AFE-A2A124713A61}">
      <dgm:prSet/>
      <dgm:spPr/>
      <dgm:t>
        <a:bodyPr/>
        <a:lstStyle/>
        <a:p>
          <a:endParaRPr lang="cs-CZ"/>
        </a:p>
      </dgm:t>
    </dgm:pt>
    <dgm:pt modelId="{D2E266B3-4B06-43B5-9834-928AEDF608B3}" type="sibTrans" cxnId="{219FF10F-AA41-470C-9AFE-A2A124713A61}">
      <dgm:prSet/>
      <dgm:spPr/>
      <dgm:t>
        <a:bodyPr/>
        <a:lstStyle/>
        <a:p>
          <a:endParaRPr lang="cs-CZ"/>
        </a:p>
      </dgm:t>
    </dgm:pt>
    <dgm:pt modelId="{8E43080B-B047-4DCF-A232-6D30B910E0E5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cs-CZ" sz="2400" b="1" dirty="0" smtClean="0"/>
            <a:t>smíšený les</a:t>
          </a:r>
          <a:endParaRPr lang="cs-CZ" sz="2400" b="1" dirty="0"/>
        </a:p>
      </dgm:t>
    </dgm:pt>
    <dgm:pt modelId="{E23D04D2-4B7F-4355-BC1E-04C4F01BE58A}" type="parTrans" cxnId="{05D85102-0BB5-4F7D-A767-F85C715E649F}">
      <dgm:prSet/>
      <dgm:spPr/>
      <dgm:t>
        <a:bodyPr/>
        <a:lstStyle/>
        <a:p>
          <a:endParaRPr lang="cs-CZ"/>
        </a:p>
      </dgm:t>
    </dgm:pt>
    <dgm:pt modelId="{1EDA5CBE-F521-410D-8BFA-68D3B88D8814}" type="sibTrans" cxnId="{05D85102-0BB5-4F7D-A767-F85C715E649F}">
      <dgm:prSet/>
      <dgm:spPr/>
      <dgm:t>
        <a:bodyPr/>
        <a:lstStyle/>
        <a:p>
          <a:endParaRPr lang="cs-CZ"/>
        </a:p>
      </dgm:t>
    </dgm:pt>
    <dgm:pt modelId="{492877D3-7974-480E-A66B-6E55ED39A826}" type="pres">
      <dgm:prSet presAssocID="{6AA83534-C529-4566-9DCA-2D1678F355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DE5A5B8-9F44-45EF-BCF2-811A6292BB01}" type="pres">
      <dgm:prSet presAssocID="{228DD2F1-EAF2-4BD9-87D1-662B8115DA8C}" presName="linNode" presStyleCnt="0"/>
      <dgm:spPr/>
    </dgm:pt>
    <dgm:pt modelId="{CFC73523-AB14-41C5-AF72-E4D19C4EC584}" type="pres">
      <dgm:prSet presAssocID="{228DD2F1-EAF2-4BD9-87D1-662B8115DA8C}" presName="parentText" presStyleLbl="node1" presStyleIdx="0" presStyleCnt="1" custScaleX="3387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C27088-60EF-4E60-B220-0E8E42ED3A00}" type="pres">
      <dgm:prSet presAssocID="{228DD2F1-EAF2-4BD9-87D1-662B8115DA8C}" presName="descendantText" presStyleLbl="alignAccFollowNode1" presStyleIdx="0" presStyleCnt="1" custScaleY="12512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19FF10F-AA41-470C-9AFE-A2A124713A61}" srcId="{6AA83534-C529-4566-9DCA-2D1678F35556}" destId="{228DD2F1-EAF2-4BD9-87D1-662B8115DA8C}" srcOrd="0" destOrd="0" parTransId="{BADB023E-6FED-4AA9-A32B-53CBA7593EF1}" sibTransId="{D2E266B3-4B06-43B5-9834-928AEDF608B3}"/>
    <dgm:cxn modelId="{05D85102-0BB5-4F7D-A767-F85C715E649F}" srcId="{228DD2F1-EAF2-4BD9-87D1-662B8115DA8C}" destId="{8E43080B-B047-4DCF-A232-6D30B910E0E5}" srcOrd="0" destOrd="0" parTransId="{E23D04D2-4B7F-4355-BC1E-04C4F01BE58A}" sibTransId="{1EDA5CBE-F521-410D-8BFA-68D3B88D8814}"/>
    <dgm:cxn modelId="{7F36EBCC-1183-4E28-99E7-3FEFB821F99E}" type="presOf" srcId="{6AA83534-C529-4566-9DCA-2D1678F35556}" destId="{492877D3-7974-480E-A66B-6E55ED39A826}" srcOrd="0" destOrd="0" presId="urn:microsoft.com/office/officeart/2005/8/layout/vList5"/>
    <dgm:cxn modelId="{F6D6246B-4FF9-40C8-8BA3-EB9FA5E224E4}" type="presOf" srcId="{8E43080B-B047-4DCF-A232-6D30B910E0E5}" destId="{33C27088-60EF-4E60-B220-0E8E42ED3A00}" srcOrd="0" destOrd="0" presId="urn:microsoft.com/office/officeart/2005/8/layout/vList5"/>
    <dgm:cxn modelId="{A55A30D9-060F-4127-9CD4-E0ABAFCFC295}" type="presOf" srcId="{228DD2F1-EAF2-4BD9-87D1-662B8115DA8C}" destId="{CFC73523-AB14-41C5-AF72-E4D19C4EC584}" srcOrd="0" destOrd="0" presId="urn:microsoft.com/office/officeart/2005/8/layout/vList5"/>
    <dgm:cxn modelId="{7BE728DA-5E52-4641-B85E-F4673F8D80ED}" type="presParOf" srcId="{492877D3-7974-480E-A66B-6E55ED39A826}" destId="{BDE5A5B8-9F44-45EF-BCF2-811A6292BB01}" srcOrd="0" destOrd="0" presId="urn:microsoft.com/office/officeart/2005/8/layout/vList5"/>
    <dgm:cxn modelId="{FEE6D879-6689-46DB-8EFC-98012F3743EB}" type="presParOf" srcId="{BDE5A5B8-9F44-45EF-BCF2-811A6292BB01}" destId="{CFC73523-AB14-41C5-AF72-E4D19C4EC584}" srcOrd="0" destOrd="0" presId="urn:microsoft.com/office/officeart/2005/8/layout/vList5"/>
    <dgm:cxn modelId="{2B217696-B15F-434B-B858-86229C5CD148}" type="presParOf" srcId="{BDE5A5B8-9F44-45EF-BCF2-811A6292BB01}" destId="{33C27088-60EF-4E60-B220-0E8E42ED3A0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A83534-C529-4566-9DCA-2D1678F35556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228DD2F1-EAF2-4BD9-87D1-662B8115DA8C}">
      <dgm:prSet phldrT="[Text]" custT="1"/>
      <dgm:spPr/>
      <dgm:t>
        <a:bodyPr/>
        <a:lstStyle/>
        <a:p>
          <a:r>
            <a:rPr lang="cs-CZ" sz="2400" b="1" dirty="0" smtClean="0"/>
            <a:t>x</a:t>
          </a:r>
          <a:endParaRPr lang="cs-CZ" sz="2400" b="1" dirty="0"/>
        </a:p>
      </dgm:t>
    </dgm:pt>
    <dgm:pt modelId="{BADB023E-6FED-4AA9-A32B-53CBA7593EF1}" type="parTrans" cxnId="{219FF10F-AA41-470C-9AFE-A2A124713A61}">
      <dgm:prSet/>
      <dgm:spPr/>
      <dgm:t>
        <a:bodyPr/>
        <a:lstStyle/>
        <a:p>
          <a:endParaRPr lang="cs-CZ"/>
        </a:p>
      </dgm:t>
    </dgm:pt>
    <dgm:pt modelId="{D2E266B3-4B06-43B5-9834-928AEDF608B3}" type="sibTrans" cxnId="{219FF10F-AA41-470C-9AFE-A2A124713A61}">
      <dgm:prSet/>
      <dgm:spPr/>
      <dgm:t>
        <a:bodyPr/>
        <a:lstStyle/>
        <a:p>
          <a:endParaRPr lang="cs-CZ"/>
        </a:p>
      </dgm:t>
    </dgm:pt>
    <dgm:pt modelId="{8E43080B-B047-4DCF-A232-6D30B910E0E5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cs-CZ" sz="2400" b="1" dirty="0" smtClean="0"/>
            <a:t>buk, dub, smrk</a:t>
          </a:r>
          <a:endParaRPr lang="cs-CZ" sz="2400" b="1" dirty="0"/>
        </a:p>
      </dgm:t>
    </dgm:pt>
    <dgm:pt modelId="{E23D04D2-4B7F-4355-BC1E-04C4F01BE58A}" type="parTrans" cxnId="{05D85102-0BB5-4F7D-A767-F85C715E649F}">
      <dgm:prSet/>
      <dgm:spPr/>
      <dgm:t>
        <a:bodyPr/>
        <a:lstStyle/>
        <a:p>
          <a:endParaRPr lang="cs-CZ"/>
        </a:p>
      </dgm:t>
    </dgm:pt>
    <dgm:pt modelId="{1EDA5CBE-F521-410D-8BFA-68D3B88D8814}" type="sibTrans" cxnId="{05D85102-0BB5-4F7D-A767-F85C715E649F}">
      <dgm:prSet/>
      <dgm:spPr/>
      <dgm:t>
        <a:bodyPr/>
        <a:lstStyle/>
        <a:p>
          <a:endParaRPr lang="cs-CZ"/>
        </a:p>
      </dgm:t>
    </dgm:pt>
    <dgm:pt modelId="{0E116E09-66C2-494E-BBA9-49B6692F9C93}">
      <dgm:prSet phldrT="[Text]" custT="1"/>
      <dgm:spPr/>
      <dgm:t>
        <a:bodyPr/>
        <a:lstStyle/>
        <a:p>
          <a:r>
            <a:rPr lang="cs-CZ" sz="2400" b="1" dirty="0" smtClean="0"/>
            <a:t>o</a:t>
          </a:r>
          <a:endParaRPr lang="cs-CZ" sz="2400" b="1" dirty="0"/>
        </a:p>
      </dgm:t>
    </dgm:pt>
    <dgm:pt modelId="{E39F4300-50E7-4B0E-A026-EFDCA6C8330C}" type="parTrans" cxnId="{ED012B18-2D66-46B0-8F99-12CA893743DB}">
      <dgm:prSet/>
      <dgm:spPr/>
      <dgm:t>
        <a:bodyPr/>
        <a:lstStyle/>
        <a:p>
          <a:endParaRPr lang="cs-CZ"/>
        </a:p>
      </dgm:t>
    </dgm:pt>
    <dgm:pt modelId="{BF1A286B-B6EB-40E7-BD29-FACE57E2F563}" type="sibTrans" cxnId="{ED012B18-2D66-46B0-8F99-12CA893743DB}">
      <dgm:prSet/>
      <dgm:spPr/>
      <dgm:t>
        <a:bodyPr/>
        <a:lstStyle/>
        <a:p>
          <a:endParaRPr lang="cs-CZ"/>
        </a:p>
      </dgm:t>
    </dgm:pt>
    <dgm:pt modelId="{C61308AD-35C2-4688-9D13-06953E93A8D1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cs-CZ" sz="2400" b="1" dirty="0" smtClean="0"/>
            <a:t>světové obilnice</a:t>
          </a:r>
          <a:endParaRPr lang="cs-CZ" sz="2400" b="1" dirty="0"/>
        </a:p>
      </dgm:t>
    </dgm:pt>
    <dgm:pt modelId="{50B4D2A4-0B62-4052-8239-D89C780403A5}" type="parTrans" cxnId="{327AC726-C11B-457C-8CE5-69AA6E18335D}">
      <dgm:prSet/>
      <dgm:spPr/>
      <dgm:t>
        <a:bodyPr/>
        <a:lstStyle/>
        <a:p>
          <a:endParaRPr lang="cs-CZ"/>
        </a:p>
      </dgm:t>
    </dgm:pt>
    <dgm:pt modelId="{A0CEDE18-A98C-4949-A780-DD190186DD8A}" type="sibTrans" cxnId="{327AC726-C11B-457C-8CE5-69AA6E18335D}">
      <dgm:prSet/>
      <dgm:spPr/>
      <dgm:t>
        <a:bodyPr/>
        <a:lstStyle/>
        <a:p>
          <a:endParaRPr lang="cs-CZ"/>
        </a:p>
      </dgm:t>
    </dgm:pt>
    <dgm:pt modelId="{FC195984-69F3-483B-AF64-F09E5666D7D4}">
      <dgm:prSet phldrT="[Text]" custT="1"/>
      <dgm:spPr/>
      <dgm:t>
        <a:bodyPr/>
        <a:lstStyle/>
        <a:p>
          <a:r>
            <a:rPr lang="cs-CZ" sz="2400" dirty="0" smtClean="0"/>
            <a:t>?</a:t>
          </a:r>
          <a:endParaRPr lang="cs-CZ" sz="2400" dirty="0"/>
        </a:p>
      </dgm:t>
    </dgm:pt>
    <dgm:pt modelId="{8129D50F-8639-4416-8E3C-4BC67A5C54EB}" type="parTrans" cxnId="{9A08A112-2AD1-4531-AEC5-46596AE64144}">
      <dgm:prSet/>
      <dgm:spPr/>
      <dgm:t>
        <a:bodyPr/>
        <a:lstStyle/>
        <a:p>
          <a:endParaRPr lang="cs-CZ"/>
        </a:p>
      </dgm:t>
    </dgm:pt>
    <dgm:pt modelId="{FCBAAE98-0DC3-4F99-951D-454D412EEF6F}" type="sibTrans" cxnId="{9A08A112-2AD1-4531-AEC5-46596AE64144}">
      <dgm:prSet/>
      <dgm:spPr/>
      <dgm:t>
        <a:bodyPr/>
        <a:lstStyle/>
        <a:p>
          <a:endParaRPr lang="cs-CZ"/>
        </a:p>
      </dgm:t>
    </dgm:pt>
    <dgm:pt modelId="{C0E87EAB-84AE-4481-AFB1-C84DE9C90CD0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cs-CZ" sz="2400" b="1" dirty="0" smtClean="0"/>
            <a:t>opadavé stromy</a:t>
          </a:r>
          <a:endParaRPr lang="cs-CZ" sz="2400" b="1" dirty="0"/>
        </a:p>
      </dgm:t>
    </dgm:pt>
    <dgm:pt modelId="{AE2796BD-B52D-47CF-ABAD-00BA4461D705}" type="sibTrans" cxnId="{1D01D5C1-2B69-4B3D-85B4-EFAE7CEAA3B1}">
      <dgm:prSet/>
      <dgm:spPr/>
      <dgm:t>
        <a:bodyPr/>
        <a:lstStyle/>
        <a:p>
          <a:endParaRPr lang="cs-CZ"/>
        </a:p>
      </dgm:t>
    </dgm:pt>
    <dgm:pt modelId="{189876D1-56A2-48D8-B1AE-2CAF6AC49F22}" type="parTrans" cxnId="{1D01D5C1-2B69-4B3D-85B4-EFAE7CEAA3B1}">
      <dgm:prSet/>
      <dgm:spPr/>
      <dgm:t>
        <a:bodyPr/>
        <a:lstStyle/>
        <a:p>
          <a:endParaRPr lang="cs-CZ"/>
        </a:p>
      </dgm:t>
    </dgm:pt>
    <dgm:pt modelId="{492877D3-7974-480E-A66B-6E55ED39A826}" type="pres">
      <dgm:prSet presAssocID="{6AA83534-C529-4566-9DCA-2D1678F355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DE5A5B8-9F44-45EF-BCF2-811A6292BB01}" type="pres">
      <dgm:prSet presAssocID="{228DD2F1-EAF2-4BD9-87D1-662B8115DA8C}" presName="linNode" presStyleCnt="0"/>
      <dgm:spPr/>
    </dgm:pt>
    <dgm:pt modelId="{CFC73523-AB14-41C5-AF72-E4D19C4EC584}" type="pres">
      <dgm:prSet presAssocID="{228DD2F1-EAF2-4BD9-87D1-662B8115DA8C}" presName="parentText" presStyleLbl="node1" presStyleIdx="0" presStyleCnt="3" custScaleX="3055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C27088-60EF-4E60-B220-0E8E42ED3A00}" type="pres">
      <dgm:prSet presAssocID="{228DD2F1-EAF2-4BD9-87D1-662B8115DA8C}" presName="descendantText" presStyleLbl="alignAccFollowNode1" presStyleIdx="0" presStyleCnt="3" custScaleX="11953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450D232-A2C7-4343-98AF-C0E3480496A2}" type="pres">
      <dgm:prSet presAssocID="{D2E266B3-4B06-43B5-9834-928AEDF608B3}" presName="sp" presStyleCnt="0"/>
      <dgm:spPr/>
    </dgm:pt>
    <dgm:pt modelId="{34C4942C-0795-41E3-9026-697CD14F5B12}" type="pres">
      <dgm:prSet presAssocID="{0E116E09-66C2-494E-BBA9-49B6692F9C93}" presName="linNode" presStyleCnt="0"/>
      <dgm:spPr/>
    </dgm:pt>
    <dgm:pt modelId="{B8BE2D84-C9D4-400C-943F-8A0A3560FABA}" type="pres">
      <dgm:prSet presAssocID="{0E116E09-66C2-494E-BBA9-49B6692F9C93}" presName="parentText" presStyleLbl="node1" presStyleIdx="1" presStyleCnt="3" custScaleX="3055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E43FF6-AD93-49D3-915F-C542E775A5A8}" type="pres">
      <dgm:prSet presAssocID="{0E116E09-66C2-494E-BBA9-49B6692F9C93}" presName="descendantText" presStyleLbl="alignAccFollowNode1" presStyleIdx="1" presStyleCnt="3" custScaleX="11953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CEB514-0BB8-4774-9D64-D524D32CA2E7}" type="pres">
      <dgm:prSet presAssocID="{BF1A286B-B6EB-40E7-BD29-FACE57E2F563}" presName="sp" presStyleCnt="0"/>
      <dgm:spPr/>
    </dgm:pt>
    <dgm:pt modelId="{76EFC9E5-70FB-44CD-B840-E2479C08F941}" type="pres">
      <dgm:prSet presAssocID="{FC195984-69F3-483B-AF64-F09E5666D7D4}" presName="linNode" presStyleCnt="0"/>
      <dgm:spPr/>
    </dgm:pt>
    <dgm:pt modelId="{D651E1B2-31E2-4837-A86F-6DFC95278827}" type="pres">
      <dgm:prSet presAssocID="{FC195984-69F3-483B-AF64-F09E5666D7D4}" presName="parentText" presStyleLbl="node1" presStyleIdx="2" presStyleCnt="3" custScaleX="3055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EA66A6-6814-4902-9776-CC05C0A304D2}" type="pres">
      <dgm:prSet presAssocID="{FC195984-69F3-483B-AF64-F09E5666D7D4}" presName="descendantText" presStyleLbl="alignAccFollowNode1" presStyleIdx="2" presStyleCnt="3" custScaleX="119532" custScaleY="10143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A08A112-2AD1-4531-AEC5-46596AE64144}" srcId="{6AA83534-C529-4566-9DCA-2D1678F35556}" destId="{FC195984-69F3-483B-AF64-F09E5666D7D4}" srcOrd="2" destOrd="0" parTransId="{8129D50F-8639-4416-8E3C-4BC67A5C54EB}" sibTransId="{FCBAAE98-0DC3-4F99-951D-454D412EEF6F}"/>
    <dgm:cxn modelId="{C0B069E3-FC84-46C6-8777-658BF80E75A1}" type="presOf" srcId="{C0E87EAB-84AE-4481-AFB1-C84DE9C90CD0}" destId="{9AEA66A6-6814-4902-9776-CC05C0A304D2}" srcOrd="0" destOrd="0" presId="urn:microsoft.com/office/officeart/2005/8/layout/vList5"/>
    <dgm:cxn modelId="{2D8A1FDD-1355-4061-9571-5CEAF055C9D3}" type="presOf" srcId="{C61308AD-35C2-4688-9D13-06953E93A8D1}" destId="{78E43FF6-AD93-49D3-915F-C542E775A5A8}" srcOrd="0" destOrd="0" presId="urn:microsoft.com/office/officeart/2005/8/layout/vList5"/>
    <dgm:cxn modelId="{1D01D5C1-2B69-4B3D-85B4-EFAE7CEAA3B1}" srcId="{FC195984-69F3-483B-AF64-F09E5666D7D4}" destId="{C0E87EAB-84AE-4481-AFB1-C84DE9C90CD0}" srcOrd="0" destOrd="0" parTransId="{189876D1-56A2-48D8-B1AE-2CAF6AC49F22}" sibTransId="{AE2796BD-B52D-47CF-ABAD-00BA4461D705}"/>
    <dgm:cxn modelId="{ECAA3F65-2CF8-47C5-8C68-8D93745F7B6C}" type="presOf" srcId="{6AA83534-C529-4566-9DCA-2D1678F35556}" destId="{492877D3-7974-480E-A66B-6E55ED39A826}" srcOrd="0" destOrd="0" presId="urn:microsoft.com/office/officeart/2005/8/layout/vList5"/>
    <dgm:cxn modelId="{05D85102-0BB5-4F7D-A767-F85C715E649F}" srcId="{228DD2F1-EAF2-4BD9-87D1-662B8115DA8C}" destId="{8E43080B-B047-4DCF-A232-6D30B910E0E5}" srcOrd="0" destOrd="0" parTransId="{E23D04D2-4B7F-4355-BC1E-04C4F01BE58A}" sibTransId="{1EDA5CBE-F521-410D-8BFA-68D3B88D8814}"/>
    <dgm:cxn modelId="{ED012B18-2D66-46B0-8F99-12CA893743DB}" srcId="{6AA83534-C529-4566-9DCA-2D1678F35556}" destId="{0E116E09-66C2-494E-BBA9-49B6692F9C93}" srcOrd="1" destOrd="0" parTransId="{E39F4300-50E7-4B0E-A026-EFDCA6C8330C}" sibTransId="{BF1A286B-B6EB-40E7-BD29-FACE57E2F563}"/>
    <dgm:cxn modelId="{5843BE9B-660A-491B-A67A-30F0A7FC22D1}" type="presOf" srcId="{8E43080B-B047-4DCF-A232-6D30B910E0E5}" destId="{33C27088-60EF-4E60-B220-0E8E42ED3A00}" srcOrd="0" destOrd="0" presId="urn:microsoft.com/office/officeart/2005/8/layout/vList5"/>
    <dgm:cxn modelId="{327AC726-C11B-457C-8CE5-69AA6E18335D}" srcId="{0E116E09-66C2-494E-BBA9-49B6692F9C93}" destId="{C61308AD-35C2-4688-9D13-06953E93A8D1}" srcOrd="0" destOrd="0" parTransId="{50B4D2A4-0B62-4052-8239-D89C780403A5}" sibTransId="{A0CEDE18-A98C-4949-A780-DD190186DD8A}"/>
    <dgm:cxn modelId="{77AC93F6-36E1-44C2-8A0E-20D68E85B5C5}" type="presOf" srcId="{0E116E09-66C2-494E-BBA9-49B6692F9C93}" destId="{B8BE2D84-C9D4-400C-943F-8A0A3560FABA}" srcOrd="0" destOrd="0" presId="urn:microsoft.com/office/officeart/2005/8/layout/vList5"/>
    <dgm:cxn modelId="{219FF10F-AA41-470C-9AFE-A2A124713A61}" srcId="{6AA83534-C529-4566-9DCA-2D1678F35556}" destId="{228DD2F1-EAF2-4BD9-87D1-662B8115DA8C}" srcOrd="0" destOrd="0" parTransId="{BADB023E-6FED-4AA9-A32B-53CBA7593EF1}" sibTransId="{D2E266B3-4B06-43B5-9834-928AEDF608B3}"/>
    <dgm:cxn modelId="{97D6DA5C-DF3F-46DD-BF00-185C84ADDC4E}" type="presOf" srcId="{228DD2F1-EAF2-4BD9-87D1-662B8115DA8C}" destId="{CFC73523-AB14-41C5-AF72-E4D19C4EC584}" srcOrd="0" destOrd="0" presId="urn:microsoft.com/office/officeart/2005/8/layout/vList5"/>
    <dgm:cxn modelId="{B357C9C1-64FA-4639-A7EE-D9748507398E}" type="presOf" srcId="{FC195984-69F3-483B-AF64-F09E5666D7D4}" destId="{D651E1B2-31E2-4837-A86F-6DFC95278827}" srcOrd="0" destOrd="0" presId="urn:microsoft.com/office/officeart/2005/8/layout/vList5"/>
    <dgm:cxn modelId="{7DBDEA97-216C-4769-B1E4-55FE780BE95D}" type="presParOf" srcId="{492877D3-7974-480E-A66B-6E55ED39A826}" destId="{BDE5A5B8-9F44-45EF-BCF2-811A6292BB01}" srcOrd="0" destOrd="0" presId="urn:microsoft.com/office/officeart/2005/8/layout/vList5"/>
    <dgm:cxn modelId="{3374EABD-172A-471A-8617-E592084AEC8A}" type="presParOf" srcId="{BDE5A5B8-9F44-45EF-BCF2-811A6292BB01}" destId="{CFC73523-AB14-41C5-AF72-E4D19C4EC584}" srcOrd="0" destOrd="0" presId="urn:microsoft.com/office/officeart/2005/8/layout/vList5"/>
    <dgm:cxn modelId="{7661527E-CB27-4F19-B858-0624577F4EAE}" type="presParOf" srcId="{BDE5A5B8-9F44-45EF-BCF2-811A6292BB01}" destId="{33C27088-60EF-4E60-B220-0E8E42ED3A00}" srcOrd="1" destOrd="0" presId="urn:microsoft.com/office/officeart/2005/8/layout/vList5"/>
    <dgm:cxn modelId="{A298A025-2095-434E-AF38-7E1B415013F3}" type="presParOf" srcId="{492877D3-7974-480E-A66B-6E55ED39A826}" destId="{6450D232-A2C7-4343-98AF-C0E3480496A2}" srcOrd="1" destOrd="0" presId="urn:microsoft.com/office/officeart/2005/8/layout/vList5"/>
    <dgm:cxn modelId="{D21BF8BE-B10E-4F2B-BDE8-11483FC9ED12}" type="presParOf" srcId="{492877D3-7974-480E-A66B-6E55ED39A826}" destId="{34C4942C-0795-41E3-9026-697CD14F5B12}" srcOrd="2" destOrd="0" presId="urn:microsoft.com/office/officeart/2005/8/layout/vList5"/>
    <dgm:cxn modelId="{A8A855D9-D52E-461E-BE95-6667F57AD945}" type="presParOf" srcId="{34C4942C-0795-41E3-9026-697CD14F5B12}" destId="{B8BE2D84-C9D4-400C-943F-8A0A3560FABA}" srcOrd="0" destOrd="0" presId="urn:microsoft.com/office/officeart/2005/8/layout/vList5"/>
    <dgm:cxn modelId="{DA02C1F5-FEFE-4127-BD45-27C277A8E598}" type="presParOf" srcId="{34C4942C-0795-41E3-9026-697CD14F5B12}" destId="{78E43FF6-AD93-49D3-915F-C542E775A5A8}" srcOrd="1" destOrd="0" presId="urn:microsoft.com/office/officeart/2005/8/layout/vList5"/>
    <dgm:cxn modelId="{02C053C9-28C4-4CB6-A193-3F8A1EBAD692}" type="presParOf" srcId="{492877D3-7974-480E-A66B-6E55ED39A826}" destId="{98CEB514-0BB8-4774-9D64-D524D32CA2E7}" srcOrd="3" destOrd="0" presId="urn:microsoft.com/office/officeart/2005/8/layout/vList5"/>
    <dgm:cxn modelId="{92F0B713-7020-42DC-BAB6-E5A34749FFB2}" type="presParOf" srcId="{492877D3-7974-480E-A66B-6E55ED39A826}" destId="{76EFC9E5-70FB-44CD-B840-E2479C08F941}" srcOrd="4" destOrd="0" presId="urn:microsoft.com/office/officeart/2005/8/layout/vList5"/>
    <dgm:cxn modelId="{C7759639-42AC-49D5-91BB-7C2A53FA755A}" type="presParOf" srcId="{76EFC9E5-70FB-44CD-B840-E2479C08F941}" destId="{D651E1B2-31E2-4837-A86F-6DFC95278827}" srcOrd="0" destOrd="0" presId="urn:microsoft.com/office/officeart/2005/8/layout/vList5"/>
    <dgm:cxn modelId="{6A7A1ABF-16B7-435A-ABF6-863A2818D119}" type="presParOf" srcId="{76EFC9E5-70FB-44CD-B840-E2479C08F941}" destId="{9AEA66A6-6814-4902-9776-CC05C0A304D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A83534-C529-4566-9DCA-2D1678F35556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228DD2F1-EAF2-4BD9-87D1-662B8115DA8C}">
      <dgm:prSet phldrT="[Text]" custT="1"/>
      <dgm:spPr/>
      <dgm:t>
        <a:bodyPr/>
        <a:lstStyle/>
        <a:p>
          <a:r>
            <a:rPr lang="cs-CZ" sz="2400" b="1" dirty="0" smtClean="0"/>
            <a:t>§</a:t>
          </a:r>
          <a:endParaRPr lang="cs-CZ" sz="2400" b="1" dirty="0"/>
        </a:p>
      </dgm:t>
    </dgm:pt>
    <dgm:pt modelId="{BADB023E-6FED-4AA9-A32B-53CBA7593EF1}" type="parTrans" cxnId="{219FF10F-AA41-470C-9AFE-A2A124713A61}">
      <dgm:prSet/>
      <dgm:spPr/>
      <dgm:t>
        <a:bodyPr/>
        <a:lstStyle/>
        <a:p>
          <a:endParaRPr lang="cs-CZ"/>
        </a:p>
      </dgm:t>
    </dgm:pt>
    <dgm:pt modelId="{D2E266B3-4B06-43B5-9834-928AEDF608B3}" type="sibTrans" cxnId="{219FF10F-AA41-470C-9AFE-A2A124713A61}">
      <dgm:prSet/>
      <dgm:spPr/>
      <dgm:t>
        <a:bodyPr/>
        <a:lstStyle/>
        <a:p>
          <a:endParaRPr lang="cs-CZ"/>
        </a:p>
      </dgm:t>
    </dgm:pt>
    <dgm:pt modelId="{8E43080B-B047-4DCF-A232-6D30B910E0E5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cs-CZ" sz="2400" b="1" dirty="0" smtClean="0"/>
            <a:t>smrkové monokultury</a:t>
          </a:r>
          <a:endParaRPr lang="cs-CZ" sz="2400" b="1" dirty="0"/>
        </a:p>
      </dgm:t>
    </dgm:pt>
    <dgm:pt modelId="{E23D04D2-4B7F-4355-BC1E-04C4F01BE58A}" type="parTrans" cxnId="{05D85102-0BB5-4F7D-A767-F85C715E649F}">
      <dgm:prSet/>
      <dgm:spPr/>
      <dgm:t>
        <a:bodyPr/>
        <a:lstStyle/>
        <a:p>
          <a:endParaRPr lang="cs-CZ"/>
        </a:p>
      </dgm:t>
    </dgm:pt>
    <dgm:pt modelId="{1EDA5CBE-F521-410D-8BFA-68D3B88D8814}" type="sibTrans" cxnId="{05D85102-0BB5-4F7D-A767-F85C715E649F}">
      <dgm:prSet/>
      <dgm:spPr/>
      <dgm:t>
        <a:bodyPr/>
        <a:lstStyle/>
        <a:p>
          <a:endParaRPr lang="cs-CZ"/>
        </a:p>
      </dgm:t>
    </dgm:pt>
    <dgm:pt modelId="{492877D3-7974-480E-A66B-6E55ED39A826}" type="pres">
      <dgm:prSet presAssocID="{6AA83534-C529-4566-9DCA-2D1678F355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DE5A5B8-9F44-45EF-BCF2-811A6292BB01}" type="pres">
      <dgm:prSet presAssocID="{228DD2F1-EAF2-4BD9-87D1-662B8115DA8C}" presName="linNode" presStyleCnt="0"/>
      <dgm:spPr/>
    </dgm:pt>
    <dgm:pt modelId="{CFC73523-AB14-41C5-AF72-E4D19C4EC584}" type="pres">
      <dgm:prSet presAssocID="{228DD2F1-EAF2-4BD9-87D1-662B8115DA8C}" presName="parentText" presStyleLbl="node1" presStyleIdx="0" presStyleCnt="1" custScaleX="51273" custLinFactNeighborX="-4073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C27088-60EF-4E60-B220-0E8E42ED3A00}" type="pres">
      <dgm:prSet presAssocID="{228DD2F1-EAF2-4BD9-87D1-662B8115DA8C}" presName="descendantText" presStyleLbl="alignAccFollowNode1" presStyleIdx="0" presStyleCnt="1" custScaleX="196686" custScaleY="125122" custLinFactNeighborX="-2131" custLinFactNeighborY="8937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19FF10F-AA41-470C-9AFE-A2A124713A61}" srcId="{6AA83534-C529-4566-9DCA-2D1678F35556}" destId="{228DD2F1-EAF2-4BD9-87D1-662B8115DA8C}" srcOrd="0" destOrd="0" parTransId="{BADB023E-6FED-4AA9-A32B-53CBA7593EF1}" sibTransId="{D2E266B3-4B06-43B5-9834-928AEDF608B3}"/>
    <dgm:cxn modelId="{B13F1862-2067-4A36-A6D4-FC4156A76AA4}" type="presOf" srcId="{6AA83534-C529-4566-9DCA-2D1678F35556}" destId="{492877D3-7974-480E-A66B-6E55ED39A826}" srcOrd="0" destOrd="0" presId="urn:microsoft.com/office/officeart/2005/8/layout/vList5"/>
    <dgm:cxn modelId="{05D85102-0BB5-4F7D-A767-F85C715E649F}" srcId="{228DD2F1-EAF2-4BD9-87D1-662B8115DA8C}" destId="{8E43080B-B047-4DCF-A232-6D30B910E0E5}" srcOrd="0" destOrd="0" parTransId="{E23D04D2-4B7F-4355-BC1E-04C4F01BE58A}" sibTransId="{1EDA5CBE-F521-410D-8BFA-68D3B88D8814}"/>
    <dgm:cxn modelId="{E299F1DE-98D2-4B20-A32B-C9719571D66E}" type="presOf" srcId="{228DD2F1-EAF2-4BD9-87D1-662B8115DA8C}" destId="{CFC73523-AB14-41C5-AF72-E4D19C4EC584}" srcOrd="0" destOrd="0" presId="urn:microsoft.com/office/officeart/2005/8/layout/vList5"/>
    <dgm:cxn modelId="{301F4910-363D-496E-B393-3AF8B57F9152}" type="presOf" srcId="{8E43080B-B047-4DCF-A232-6D30B910E0E5}" destId="{33C27088-60EF-4E60-B220-0E8E42ED3A00}" srcOrd="0" destOrd="0" presId="urn:microsoft.com/office/officeart/2005/8/layout/vList5"/>
    <dgm:cxn modelId="{4EE46C4A-EF51-46A2-8C80-7CBB61C013B5}" type="presParOf" srcId="{492877D3-7974-480E-A66B-6E55ED39A826}" destId="{BDE5A5B8-9F44-45EF-BCF2-811A6292BB01}" srcOrd="0" destOrd="0" presId="urn:microsoft.com/office/officeart/2005/8/layout/vList5"/>
    <dgm:cxn modelId="{D0152D1F-7394-4798-85F2-0328B7171D89}" type="presParOf" srcId="{BDE5A5B8-9F44-45EF-BCF2-811A6292BB01}" destId="{CFC73523-AB14-41C5-AF72-E4D19C4EC584}" srcOrd="0" destOrd="0" presId="urn:microsoft.com/office/officeart/2005/8/layout/vList5"/>
    <dgm:cxn modelId="{125CA288-9EFC-48B6-B389-B8B173FE90D6}" type="presParOf" srcId="{BDE5A5B8-9F44-45EF-BCF2-811A6292BB01}" destId="{33C27088-60EF-4E60-B220-0E8E42ED3A0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27088-60EF-4E60-B220-0E8E42ED3A00}">
      <dsp:nvSpPr>
        <dsp:cNvPr id="0" name=""/>
        <dsp:cNvSpPr/>
      </dsp:nvSpPr>
      <dsp:spPr>
        <a:xfrm rot="5400000">
          <a:off x="1576934" y="-722077"/>
          <a:ext cx="397228" cy="194219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b="1" kern="1200" dirty="0" smtClean="0"/>
            <a:t>pampy</a:t>
          </a:r>
          <a:endParaRPr lang="cs-CZ" sz="2400" b="1" kern="1200" dirty="0"/>
        </a:p>
      </dsp:txBody>
      <dsp:txXfrm rot="-5400000">
        <a:off x="804451" y="69797"/>
        <a:ext cx="1922804" cy="358446"/>
      </dsp:txXfrm>
    </dsp:sp>
    <dsp:sp modelId="{CFC73523-AB14-41C5-AF72-E4D19C4EC584}">
      <dsp:nvSpPr>
        <dsp:cNvPr id="0" name=""/>
        <dsp:cNvSpPr/>
      </dsp:nvSpPr>
      <dsp:spPr>
        <a:xfrm>
          <a:off x="288033" y="752"/>
          <a:ext cx="516417" cy="49653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1</a:t>
          </a:r>
          <a:endParaRPr lang="cs-CZ" sz="2400" b="1" kern="1200" dirty="0"/>
        </a:p>
      </dsp:txBody>
      <dsp:txXfrm>
        <a:off x="312272" y="24991"/>
        <a:ext cx="467939" cy="448058"/>
      </dsp:txXfrm>
    </dsp:sp>
    <dsp:sp modelId="{78E43FF6-AD93-49D3-915F-C542E775A5A8}">
      <dsp:nvSpPr>
        <dsp:cNvPr id="0" name=""/>
        <dsp:cNvSpPr/>
      </dsp:nvSpPr>
      <dsp:spPr>
        <a:xfrm rot="5400000">
          <a:off x="1574607" y="-200714"/>
          <a:ext cx="397228" cy="194219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b="1" kern="1200" dirty="0" smtClean="0"/>
            <a:t>prérie</a:t>
          </a:r>
          <a:endParaRPr lang="cs-CZ" sz="2400" b="1" kern="1200" dirty="0"/>
        </a:p>
      </dsp:txBody>
      <dsp:txXfrm rot="-5400000">
        <a:off x="802124" y="591160"/>
        <a:ext cx="1922804" cy="358446"/>
      </dsp:txXfrm>
    </dsp:sp>
    <dsp:sp modelId="{B8BE2D84-C9D4-400C-943F-8A0A3560FABA}">
      <dsp:nvSpPr>
        <dsp:cNvPr id="0" name=""/>
        <dsp:cNvSpPr/>
      </dsp:nvSpPr>
      <dsp:spPr>
        <a:xfrm>
          <a:off x="288033" y="522115"/>
          <a:ext cx="514090" cy="49653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2</a:t>
          </a:r>
          <a:endParaRPr lang="cs-CZ" sz="2400" b="1" kern="1200" dirty="0"/>
        </a:p>
      </dsp:txBody>
      <dsp:txXfrm>
        <a:off x="312272" y="546354"/>
        <a:ext cx="465612" cy="448058"/>
      </dsp:txXfrm>
    </dsp:sp>
    <dsp:sp modelId="{9AEA66A6-6814-4902-9776-CC05C0A304D2}">
      <dsp:nvSpPr>
        <dsp:cNvPr id="0" name=""/>
        <dsp:cNvSpPr/>
      </dsp:nvSpPr>
      <dsp:spPr>
        <a:xfrm rot="5400000">
          <a:off x="1571759" y="320648"/>
          <a:ext cx="402925" cy="194219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b="1" kern="1200" dirty="0" smtClean="0"/>
            <a:t>stepi</a:t>
          </a:r>
          <a:endParaRPr lang="cs-CZ" sz="2400" b="1" kern="1200" dirty="0"/>
        </a:p>
      </dsp:txBody>
      <dsp:txXfrm rot="-5400000">
        <a:off x="802125" y="1109952"/>
        <a:ext cx="1922526" cy="363587"/>
      </dsp:txXfrm>
    </dsp:sp>
    <dsp:sp modelId="{D651E1B2-31E2-4837-A86F-6DFC95278827}">
      <dsp:nvSpPr>
        <dsp:cNvPr id="0" name=""/>
        <dsp:cNvSpPr/>
      </dsp:nvSpPr>
      <dsp:spPr>
        <a:xfrm>
          <a:off x="288033" y="1043478"/>
          <a:ext cx="514090" cy="49653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3</a:t>
          </a:r>
          <a:endParaRPr lang="cs-CZ" sz="2400" b="1" kern="1200" dirty="0"/>
        </a:p>
      </dsp:txBody>
      <dsp:txXfrm>
        <a:off x="312272" y="1067717"/>
        <a:ext cx="465612" cy="4480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27088-60EF-4E60-B220-0E8E42ED3A00}">
      <dsp:nvSpPr>
        <dsp:cNvPr id="0" name=""/>
        <dsp:cNvSpPr/>
      </dsp:nvSpPr>
      <dsp:spPr>
        <a:xfrm rot="5400000">
          <a:off x="2507820" y="-1294831"/>
          <a:ext cx="397228" cy="308770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b="1" kern="1200" dirty="0" smtClean="0"/>
            <a:t>Severní Amerika</a:t>
          </a:r>
          <a:endParaRPr lang="cs-CZ" sz="2400" b="1" kern="1200" dirty="0"/>
        </a:p>
      </dsp:txBody>
      <dsp:txXfrm rot="-5400000">
        <a:off x="1162583" y="69797"/>
        <a:ext cx="3068312" cy="358446"/>
      </dsp:txXfrm>
    </dsp:sp>
    <dsp:sp modelId="{CFC73523-AB14-41C5-AF72-E4D19C4EC584}">
      <dsp:nvSpPr>
        <dsp:cNvPr id="0" name=""/>
        <dsp:cNvSpPr/>
      </dsp:nvSpPr>
      <dsp:spPr>
        <a:xfrm>
          <a:off x="574249" y="752"/>
          <a:ext cx="588334" cy="49653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+</a:t>
          </a:r>
          <a:endParaRPr lang="cs-CZ" sz="2400" b="1" kern="1200" dirty="0"/>
        </a:p>
      </dsp:txBody>
      <dsp:txXfrm>
        <a:off x="598488" y="24991"/>
        <a:ext cx="539856" cy="448058"/>
      </dsp:txXfrm>
    </dsp:sp>
    <dsp:sp modelId="{78E43FF6-AD93-49D3-915F-C542E775A5A8}">
      <dsp:nvSpPr>
        <dsp:cNvPr id="0" name=""/>
        <dsp:cNvSpPr/>
      </dsp:nvSpPr>
      <dsp:spPr>
        <a:xfrm rot="5400000">
          <a:off x="2507820" y="-773468"/>
          <a:ext cx="397228" cy="308770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b="1" kern="1200" dirty="0" smtClean="0"/>
            <a:t>Eurasie</a:t>
          </a:r>
          <a:endParaRPr lang="cs-CZ" sz="2400" b="1" kern="1200" dirty="0"/>
        </a:p>
      </dsp:txBody>
      <dsp:txXfrm rot="-5400000">
        <a:off x="1162583" y="591160"/>
        <a:ext cx="3068312" cy="358446"/>
      </dsp:txXfrm>
    </dsp:sp>
    <dsp:sp modelId="{B8BE2D84-C9D4-400C-943F-8A0A3560FABA}">
      <dsp:nvSpPr>
        <dsp:cNvPr id="0" name=""/>
        <dsp:cNvSpPr/>
      </dsp:nvSpPr>
      <dsp:spPr>
        <a:xfrm>
          <a:off x="576070" y="504056"/>
          <a:ext cx="588334" cy="49653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latin typeface="Calibri"/>
              <a:cs typeface="Calibri"/>
            </a:rPr>
            <a:t>•</a:t>
          </a:r>
          <a:endParaRPr lang="cs-CZ" sz="2400" b="1" kern="1200" dirty="0"/>
        </a:p>
      </dsp:txBody>
      <dsp:txXfrm>
        <a:off x="600309" y="528295"/>
        <a:ext cx="539856" cy="448058"/>
      </dsp:txXfrm>
    </dsp:sp>
    <dsp:sp modelId="{9AEA66A6-6814-4902-9776-CC05C0A304D2}">
      <dsp:nvSpPr>
        <dsp:cNvPr id="0" name=""/>
        <dsp:cNvSpPr/>
      </dsp:nvSpPr>
      <dsp:spPr>
        <a:xfrm rot="5400000">
          <a:off x="2504972" y="-252104"/>
          <a:ext cx="402925" cy="308770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b="1" kern="1200" dirty="0" smtClean="0"/>
            <a:t>Jižní Amerika</a:t>
          </a:r>
          <a:endParaRPr lang="cs-CZ" sz="2400" b="1" kern="1200" dirty="0"/>
        </a:p>
      </dsp:txBody>
      <dsp:txXfrm rot="-5400000">
        <a:off x="1162584" y="1109953"/>
        <a:ext cx="3068034" cy="363587"/>
      </dsp:txXfrm>
    </dsp:sp>
    <dsp:sp modelId="{D651E1B2-31E2-4837-A86F-6DFC95278827}">
      <dsp:nvSpPr>
        <dsp:cNvPr id="0" name=""/>
        <dsp:cNvSpPr/>
      </dsp:nvSpPr>
      <dsp:spPr>
        <a:xfrm>
          <a:off x="574249" y="1043478"/>
          <a:ext cx="588334" cy="49653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latin typeface="Calibri"/>
              <a:cs typeface="Calibri"/>
            </a:rPr>
            <a:t>«</a:t>
          </a:r>
          <a:endParaRPr lang="cs-CZ" sz="2400" kern="1200" dirty="0"/>
        </a:p>
      </dsp:txBody>
      <dsp:txXfrm>
        <a:off x="598488" y="1067717"/>
        <a:ext cx="539856" cy="4480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27088-60EF-4E60-B220-0E8E42ED3A00}">
      <dsp:nvSpPr>
        <dsp:cNvPr id="0" name=""/>
        <dsp:cNvSpPr/>
      </dsp:nvSpPr>
      <dsp:spPr>
        <a:xfrm rot="5400000">
          <a:off x="1936701" y="-965219"/>
          <a:ext cx="408420" cy="2442511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b="1" kern="1200" dirty="0" smtClean="0"/>
            <a:t>stepi</a:t>
          </a:r>
          <a:endParaRPr lang="cs-CZ" sz="2400" b="1" kern="1200" dirty="0"/>
        </a:p>
      </dsp:txBody>
      <dsp:txXfrm rot="-5400000">
        <a:off x="919656" y="71763"/>
        <a:ext cx="2422574" cy="368546"/>
      </dsp:txXfrm>
    </dsp:sp>
    <dsp:sp modelId="{CFC73523-AB14-41C5-AF72-E4D19C4EC584}">
      <dsp:nvSpPr>
        <dsp:cNvPr id="0" name=""/>
        <dsp:cNvSpPr/>
      </dsp:nvSpPr>
      <dsp:spPr>
        <a:xfrm>
          <a:off x="454256" y="773"/>
          <a:ext cx="465399" cy="5105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a</a:t>
          </a:r>
          <a:endParaRPr lang="cs-CZ" sz="2400" b="1" kern="1200" dirty="0"/>
        </a:p>
      </dsp:txBody>
      <dsp:txXfrm>
        <a:off x="476975" y="23492"/>
        <a:ext cx="419961" cy="465087"/>
      </dsp:txXfrm>
    </dsp:sp>
    <dsp:sp modelId="{78E43FF6-AD93-49D3-915F-C542E775A5A8}">
      <dsp:nvSpPr>
        <dsp:cNvPr id="0" name=""/>
        <dsp:cNvSpPr/>
      </dsp:nvSpPr>
      <dsp:spPr>
        <a:xfrm rot="5400000">
          <a:off x="1936701" y="-429167"/>
          <a:ext cx="408420" cy="2442511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b="1" kern="1200" dirty="0" smtClean="0"/>
            <a:t>listnatý les</a:t>
          </a:r>
          <a:endParaRPr lang="cs-CZ" sz="2400" b="1" kern="1200" dirty="0"/>
        </a:p>
      </dsp:txBody>
      <dsp:txXfrm rot="-5400000">
        <a:off x="919656" y="607815"/>
        <a:ext cx="2422574" cy="368546"/>
      </dsp:txXfrm>
    </dsp:sp>
    <dsp:sp modelId="{B8BE2D84-C9D4-400C-943F-8A0A3560FABA}">
      <dsp:nvSpPr>
        <dsp:cNvPr id="0" name=""/>
        <dsp:cNvSpPr/>
      </dsp:nvSpPr>
      <dsp:spPr>
        <a:xfrm>
          <a:off x="454256" y="536825"/>
          <a:ext cx="465399" cy="5105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b</a:t>
          </a:r>
          <a:endParaRPr lang="cs-CZ" sz="2400" b="1" kern="1200" dirty="0"/>
        </a:p>
      </dsp:txBody>
      <dsp:txXfrm>
        <a:off x="476975" y="559544"/>
        <a:ext cx="419961" cy="465087"/>
      </dsp:txXfrm>
    </dsp:sp>
    <dsp:sp modelId="{9AEA66A6-6814-4902-9776-CC05C0A304D2}">
      <dsp:nvSpPr>
        <dsp:cNvPr id="0" name=""/>
        <dsp:cNvSpPr/>
      </dsp:nvSpPr>
      <dsp:spPr>
        <a:xfrm rot="5400000">
          <a:off x="1933773" y="106884"/>
          <a:ext cx="414277" cy="2442511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b="1" kern="1200" dirty="0" smtClean="0"/>
            <a:t>jehličnatý les</a:t>
          </a:r>
          <a:endParaRPr lang="cs-CZ" sz="2400" b="1" kern="1200" dirty="0"/>
        </a:p>
      </dsp:txBody>
      <dsp:txXfrm rot="-5400000">
        <a:off x="919657" y="1141224"/>
        <a:ext cx="2422288" cy="373831"/>
      </dsp:txXfrm>
    </dsp:sp>
    <dsp:sp modelId="{D651E1B2-31E2-4837-A86F-6DFC95278827}">
      <dsp:nvSpPr>
        <dsp:cNvPr id="0" name=""/>
        <dsp:cNvSpPr/>
      </dsp:nvSpPr>
      <dsp:spPr>
        <a:xfrm>
          <a:off x="454256" y="1072877"/>
          <a:ext cx="465399" cy="5105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c</a:t>
          </a:r>
          <a:endParaRPr lang="cs-CZ" sz="2400" kern="1200" dirty="0"/>
        </a:p>
      </dsp:txBody>
      <dsp:txXfrm>
        <a:off x="476975" y="1095596"/>
        <a:ext cx="419961" cy="4650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27088-60EF-4E60-B220-0E8E42ED3A00}">
      <dsp:nvSpPr>
        <dsp:cNvPr id="0" name=""/>
        <dsp:cNvSpPr/>
      </dsp:nvSpPr>
      <dsp:spPr>
        <a:xfrm rot="5400000">
          <a:off x="1888656" y="-968035"/>
          <a:ext cx="504055" cy="2440126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b="1" kern="1200" dirty="0" smtClean="0"/>
            <a:t>smíšený les</a:t>
          </a:r>
          <a:endParaRPr lang="cs-CZ" sz="2400" b="1" kern="1200" dirty="0"/>
        </a:p>
      </dsp:txBody>
      <dsp:txXfrm rot="-5400000">
        <a:off x="920621" y="24606"/>
        <a:ext cx="2415520" cy="454843"/>
      </dsp:txXfrm>
    </dsp:sp>
    <dsp:sp modelId="{CFC73523-AB14-41C5-AF72-E4D19C4EC584}">
      <dsp:nvSpPr>
        <dsp:cNvPr id="0" name=""/>
        <dsp:cNvSpPr/>
      </dsp:nvSpPr>
      <dsp:spPr>
        <a:xfrm>
          <a:off x="455676" y="246"/>
          <a:ext cx="464944" cy="50356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d</a:t>
          </a:r>
          <a:endParaRPr lang="cs-CZ" sz="2400" b="1" kern="1200" dirty="0"/>
        </a:p>
      </dsp:txBody>
      <dsp:txXfrm>
        <a:off x="478373" y="22943"/>
        <a:ext cx="419550" cy="4581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27088-60EF-4E60-B220-0E8E42ED3A00}">
      <dsp:nvSpPr>
        <dsp:cNvPr id="0" name=""/>
        <dsp:cNvSpPr/>
      </dsp:nvSpPr>
      <dsp:spPr>
        <a:xfrm rot="5400000">
          <a:off x="2353509" y="-1506730"/>
          <a:ext cx="408420" cy="352553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b="1" kern="1200" dirty="0" smtClean="0"/>
            <a:t>buk, dub, smrk</a:t>
          </a:r>
          <a:endParaRPr lang="cs-CZ" sz="2400" b="1" kern="1200" dirty="0"/>
        </a:p>
      </dsp:txBody>
      <dsp:txXfrm rot="-5400000">
        <a:off x="794953" y="71763"/>
        <a:ext cx="3505596" cy="368546"/>
      </dsp:txXfrm>
    </dsp:sp>
    <dsp:sp modelId="{CFC73523-AB14-41C5-AF72-E4D19C4EC584}">
      <dsp:nvSpPr>
        <dsp:cNvPr id="0" name=""/>
        <dsp:cNvSpPr/>
      </dsp:nvSpPr>
      <dsp:spPr>
        <a:xfrm>
          <a:off x="288025" y="773"/>
          <a:ext cx="506927" cy="5105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x</a:t>
          </a:r>
          <a:endParaRPr lang="cs-CZ" sz="2400" b="1" kern="1200" dirty="0"/>
        </a:p>
      </dsp:txBody>
      <dsp:txXfrm>
        <a:off x="312771" y="25519"/>
        <a:ext cx="457435" cy="461033"/>
      </dsp:txXfrm>
    </dsp:sp>
    <dsp:sp modelId="{78E43FF6-AD93-49D3-915F-C542E775A5A8}">
      <dsp:nvSpPr>
        <dsp:cNvPr id="0" name=""/>
        <dsp:cNvSpPr/>
      </dsp:nvSpPr>
      <dsp:spPr>
        <a:xfrm rot="5400000">
          <a:off x="2353509" y="-970678"/>
          <a:ext cx="408420" cy="352553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b="1" kern="1200" dirty="0" smtClean="0"/>
            <a:t>světové obilnice</a:t>
          </a:r>
          <a:endParaRPr lang="cs-CZ" sz="2400" b="1" kern="1200" dirty="0"/>
        </a:p>
      </dsp:txBody>
      <dsp:txXfrm rot="-5400000">
        <a:off x="794953" y="607815"/>
        <a:ext cx="3505596" cy="368546"/>
      </dsp:txXfrm>
    </dsp:sp>
    <dsp:sp modelId="{B8BE2D84-C9D4-400C-943F-8A0A3560FABA}">
      <dsp:nvSpPr>
        <dsp:cNvPr id="0" name=""/>
        <dsp:cNvSpPr/>
      </dsp:nvSpPr>
      <dsp:spPr>
        <a:xfrm>
          <a:off x="288025" y="536825"/>
          <a:ext cx="506927" cy="5105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o</a:t>
          </a:r>
          <a:endParaRPr lang="cs-CZ" sz="2400" b="1" kern="1200" dirty="0"/>
        </a:p>
      </dsp:txBody>
      <dsp:txXfrm>
        <a:off x="312771" y="561571"/>
        <a:ext cx="457435" cy="461033"/>
      </dsp:txXfrm>
    </dsp:sp>
    <dsp:sp modelId="{9AEA66A6-6814-4902-9776-CC05C0A304D2}">
      <dsp:nvSpPr>
        <dsp:cNvPr id="0" name=""/>
        <dsp:cNvSpPr/>
      </dsp:nvSpPr>
      <dsp:spPr>
        <a:xfrm rot="5400000">
          <a:off x="2350580" y="-434627"/>
          <a:ext cx="414277" cy="352553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b="1" kern="1200" dirty="0" smtClean="0"/>
            <a:t>opadavé stromy</a:t>
          </a:r>
          <a:endParaRPr lang="cs-CZ" sz="2400" b="1" kern="1200" dirty="0"/>
        </a:p>
      </dsp:txBody>
      <dsp:txXfrm rot="-5400000">
        <a:off x="794953" y="1141223"/>
        <a:ext cx="3505310" cy="373831"/>
      </dsp:txXfrm>
    </dsp:sp>
    <dsp:sp modelId="{D651E1B2-31E2-4837-A86F-6DFC95278827}">
      <dsp:nvSpPr>
        <dsp:cNvPr id="0" name=""/>
        <dsp:cNvSpPr/>
      </dsp:nvSpPr>
      <dsp:spPr>
        <a:xfrm>
          <a:off x="288025" y="1072877"/>
          <a:ext cx="506927" cy="5105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?</a:t>
          </a:r>
          <a:endParaRPr lang="cs-CZ" sz="2400" kern="1200" dirty="0"/>
        </a:p>
      </dsp:txBody>
      <dsp:txXfrm>
        <a:off x="312771" y="1097623"/>
        <a:ext cx="457435" cy="4610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27088-60EF-4E60-B220-0E8E42ED3A00}">
      <dsp:nvSpPr>
        <dsp:cNvPr id="0" name=""/>
        <dsp:cNvSpPr/>
      </dsp:nvSpPr>
      <dsp:spPr>
        <a:xfrm rot="5400000">
          <a:off x="2040677" y="-1536621"/>
          <a:ext cx="504055" cy="3577299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b="1" kern="1200" dirty="0" smtClean="0"/>
            <a:t>smrkové monokultury</a:t>
          </a:r>
          <a:endParaRPr lang="cs-CZ" sz="2400" b="1" kern="1200" dirty="0"/>
        </a:p>
      </dsp:txBody>
      <dsp:txXfrm rot="-5400000">
        <a:off x="504055" y="24607"/>
        <a:ext cx="3552693" cy="454843"/>
      </dsp:txXfrm>
    </dsp:sp>
    <dsp:sp modelId="{CFC73523-AB14-41C5-AF72-E4D19C4EC584}">
      <dsp:nvSpPr>
        <dsp:cNvPr id="0" name=""/>
        <dsp:cNvSpPr/>
      </dsp:nvSpPr>
      <dsp:spPr>
        <a:xfrm>
          <a:off x="0" y="0"/>
          <a:ext cx="524557" cy="50356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§</a:t>
          </a:r>
          <a:endParaRPr lang="cs-CZ" sz="2400" b="1" kern="1200" dirty="0"/>
        </a:p>
      </dsp:txBody>
      <dsp:txXfrm>
        <a:off x="24582" y="24582"/>
        <a:ext cx="475393" cy="454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59A0-94A0-4FE2-8116-B7D541CA474C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913-38E2-4A3E-96A5-4FA12B6726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43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59A0-94A0-4FE2-8116-B7D541CA474C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913-38E2-4A3E-96A5-4FA12B6726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83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59A0-94A0-4FE2-8116-B7D541CA474C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913-38E2-4A3E-96A5-4FA12B6726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53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59A0-94A0-4FE2-8116-B7D541CA474C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913-38E2-4A3E-96A5-4FA12B6726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18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59A0-94A0-4FE2-8116-B7D541CA474C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913-38E2-4A3E-96A5-4FA12B6726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58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59A0-94A0-4FE2-8116-B7D541CA474C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913-38E2-4A3E-96A5-4FA12B6726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71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59A0-94A0-4FE2-8116-B7D541CA474C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913-38E2-4A3E-96A5-4FA12B6726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42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59A0-94A0-4FE2-8116-B7D541CA474C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913-38E2-4A3E-96A5-4FA12B6726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45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59A0-94A0-4FE2-8116-B7D541CA474C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913-38E2-4A3E-96A5-4FA12B6726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35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59A0-94A0-4FE2-8116-B7D541CA474C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913-38E2-4A3E-96A5-4FA12B6726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03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59A0-94A0-4FE2-8116-B7D541CA474C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9913-38E2-4A3E-96A5-4FA12B6726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054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5FAD6"/>
            </a:gs>
            <a:gs pos="100000">
              <a:schemeClr val="accent3">
                <a:lumMod val="20000"/>
                <a:lumOff val="80000"/>
              </a:schemeClr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759A0-94A0-4FE2-8116-B7D541CA474C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E9913-38E2-4A3E-96A5-4FA12B6726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54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f/fb/Mixed-forest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//upload.wikimedia.org/wikipedia/commons/5/5b/Grib_skov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d/d1/Cervus_elaphus_canadensis.jpg" TargetMode="External"/><Relationship Id="rId5" Type="http://schemas.openxmlformats.org/officeDocument/2006/relationships/image" Target="../media/image18.jpeg"/><Relationship Id="rId4" Type="http://schemas.openxmlformats.org/officeDocument/2006/relationships/hyperlink" Target="//upload.wikimedia.org/wikipedia/commons/2/2d/Aerial_View_of_Autumn_Forest_Colors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//upload.wikimedia.org/wikipedia/commons/0/02/Primary_forest_with_Pinus_and_Quercu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//upload.wikimedia.org/wikipedia/commons/6/67/Swift_Fox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hyperlink" Target="//upload.wikimedia.org/wikipedia/commons/3/30/Siberian_taig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c/c2/Basoilarra.jpg" TargetMode="External"/><Relationship Id="rId5" Type="http://schemas.openxmlformats.org/officeDocument/2006/relationships/image" Target="../media/image27.jpeg"/><Relationship Id="rId4" Type="http://schemas.openxmlformats.org/officeDocument/2006/relationships/hyperlink" Target="//upload.wikimedia.org/wikipedia/commons/d/d3/Grizzly_cub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Swift_Fox.jpg" TargetMode="External"/><Relationship Id="rId3" Type="http://schemas.openxmlformats.org/officeDocument/2006/relationships/hyperlink" Target="http://commons.wikimedia.org/wiki/File:Lesser_Prairie_Chicken.jpg" TargetMode="External"/><Relationship Id="rId7" Type="http://schemas.openxmlformats.org/officeDocument/2006/relationships/hyperlink" Target="http://commons.wikimedia.org/wiki/File:Primary_forest_with_Pinus_and_Quercus.jpg" TargetMode="External"/><Relationship Id="rId12" Type="http://schemas.openxmlformats.org/officeDocument/2006/relationships/hyperlink" Target="http://commons.wikimedia.org/wiki/File:Mixed-forest.jpg" TargetMode="External"/><Relationship Id="rId2" Type="http://schemas.openxmlformats.org/officeDocument/2006/relationships/hyperlink" Target="http://commons.wikimedia.org/wiki/File:Prairie_Albert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Cervus_elaphus_canadensis.jpg" TargetMode="External"/><Relationship Id="rId11" Type="http://schemas.openxmlformats.org/officeDocument/2006/relationships/hyperlink" Target="http://commons.wikimedia.org/wiki/File:Basoilarra.jpg" TargetMode="External"/><Relationship Id="rId5" Type="http://schemas.openxmlformats.org/officeDocument/2006/relationships/hyperlink" Target="http://commons.wikimedia.org/wiki/File:Aerial_View_of_Autumn_Forest_Colors.jpg" TargetMode="External"/><Relationship Id="rId10" Type="http://schemas.openxmlformats.org/officeDocument/2006/relationships/hyperlink" Target="http://upload.wikimedia.org/wikipedia/commons/d/d3/Grizzly_cub.JPG" TargetMode="External"/><Relationship Id="rId4" Type="http://schemas.openxmlformats.org/officeDocument/2006/relationships/hyperlink" Target="http://commons.wikimedia.org/wiki/File:Grib_skov.jpg" TargetMode="External"/><Relationship Id="rId9" Type="http://schemas.openxmlformats.org/officeDocument/2006/relationships/hyperlink" Target="http://commons.wikimedia.org/wiki/File:Siberian_taiga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0/02/Prairie_Albert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//upload.wikimedia.org/wikipedia/commons/d/d3/Lesser_Prairie_Chicken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ovéPole 1"/>
          <p:cNvSpPr txBox="1">
            <a:spLocks noChangeArrowheads="1"/>
          </p:cNvSpPr>
          <p:nvPr/>
        </p:nvSpPr>
        <p:spPr bwMode="auto">
          <a:xfrm>
            <a:off x="1645920" y="171450"/>
            <a:ext cx="619506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 - 16"/>
              </a:rPr>
              <a:t>Projekt: ZŠ Červená Voda – moderní škola, registrační číslo projektu CZ.1.07/1.4.00/21.2543</a:t>
            </a:r>
          </a:p>
        </p:txBody>
      </p:sp>
      <p:sp>
        <p:nvSpPr>
          <p:cNvPr id="2051" name="TextovéPole 2"/>
          <p:cNvSpPr txBox="1">
            <a:spLocks noChangeArrowheads="1"/>
          </p:cNvSpPr>
          <p:nvPr/>
        </p:nvSpPr>
        <p:spPr bwMode="auto">
          <a:xfrm>
            <a:off x="708660" y="434340"/>
            <a:ext cx="772668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1100" dirty="0">
                <a:solidFill>
                  <a:srgbClr val="000000"/>
                </a:solidFill>
                <a:latin typeface="Times New Roman - 16"/>
              </a:rPr>
              <a:t>Příjemce: Základní škola a mateřská škola Červená Voda, Červená Voda 341, 561 61</a:t>
            </a:r>
          </a:p>
        </p:txBody>
      </p:sp>
      <p:pic>
        <p:nvPicPr>
          <p:cNvPr id="2052" name="Obrázek 3" descr="Logolink OPVK - oříznutý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894" y="5292090"/>
            <a:ext cx="6272213" cy="120872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053" name="TextovéPole 4"/>
          <p:cNvSpPr txBox="1">
            <a:spLocks noChangeArrowheads="1"/>
          </p:cNvSpPr>
          <p:nvPr/>
        </p:nvSpPr>
        <p:spPr bwMode="auto">
          <a:xfrm>
            <a:off x="788670" y="4869180"/>
            <a:ext cx="7566660" cy="22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900" b="1">
                <a:solidFill>
                  <a:srgbClr val="000000"/>
                </a:solidFill>
                <a:latin typeface="Times New Roman - 14"/>
              </a:rPr>
              <a:t>Tento výukový materiál vznikl v rámci Operačního programu Vzdělání pro konkurenceschopnost.</a:t>
            </a:r>
          </a:p>
        </p:txBody>
      </p:sp>
      <p:sp>
        <p:nvSpPr>
          <p:cNvPr id="2054" name="TextovéPole 5"/>
          <p:cNvSpPr txBox="1">
            <a:spLocks noChangeArrowheads="1"/>
          </p:cNvSpPr>
          <p:nvPr/>
        </p:nvSpPr>
        <p:spPr bwMode="auto">
          <a:xfrm>
            <a:off x="0" y="4354830"/>
            <a:ext cx="9304020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900" b="1">
                <a:solidFill>
                  <a:srgbClr val="FF0000"/>
                </a:solidFill>
                <a:latin typeface="Times New Roman - 14"/>
              </a:rPr>
              <a:t>Materiál je určen k bezplatnému používání pro potřeby výuky a vzdělávání na všech typech škol a školských zařízení.</a:t>
            </a:r>
          </a:p>
          <a:p>
            <a:pPr algn="ctr"/>
            <a:r>
              <a:rPr lang="cs-CZ" sz="900" b="1">
                <a:solidFill>
                  <a:srgbClr val="FF0000"/>
                </a:solidFill>
                <a:latin typeface="Times New Roman - 14"/>
              </a:rPr>
              <a:t>Jakékoliv další používání podléhá autorskému zákonu.</a:t>
            </a:r>
          </a:p>
        </p:txBody>
      </p:sp>
      <p:sp>
        <p:nvSpPr>
          <p:cNvPr id="2055" name="TextovéPole 6"/>
          <p:cNvSpPr txBox="1">
            <a:spLocks noChangeArrowheads="1"/>
          </p:cNvSpPr>
          <p:nvPr/>
        </p:nvSpPr>
        <p:spPr bwMode="auto">
          <a:xfrm>
            <a:off x="320040" y="1165860"/>
            <a:ext cx="17145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b="1">
                <a:solidFill>
                  <a:srgbClr val="000000"/>
                </a:solidFill>
                <a:latin typeface="Arial - 16"/>
              </a:rPr>
              <a:t>Autor materiálu:</a:t>
            </a:r>
          </a:p>
        </p:txBody>
      </p:sp>
      <p:sp>
        <p:nvSpPr>
          <p:cNvPr id="2056" name="TextovéPole 7"/>
          <p:cNvSpPr txBox="1">
            <a:spLocks noChangeArrowheads="1"/>
          </p:cNvSpPr>
          <p:nvPr/>
        </p:nvSpPr>
        <p:spPr bwMode="auto">
          <a:xfrm>
            <a:off x="331470" y="902970"/>
            <a:ext cx="1943100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b="1">
                <a:solidFill>
                  <a:srgbClr val="000000"/>
                </a:solidFill>
                <a:latin typeface="Arial - 16"/>
              </a:rPr>
              <a:t>Název materiálu:	</a:t>
            </a:r>
          </a:p>
        </p:txBody>
      </p:sp>
      <p:sp>
        <p:nvSpPr>
          <p:cNvPr id="2057" name="TextovéPole 8"/>
          <p:cNvSpPr txBox="1">
            <a:spLocks noChangeArrowheads="1"/>
          </p:cNvSpPr>
          <p:nvPr/>
        </p:nvSpPr>
        <p:spPr bwMode="auto">
          <a:xfrm>
            <a:off x="320040" y="2171700"/>
            <a:ext cx="77724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Sada:</a:t>
            </a:r>
          </a:p>
        </p:txBody>
      </p:sp>
      <p:sp>
        <p:nvSpPr>
          <p:cNvPr id="2058" name="TextovéPole 9"/>
          <p:cNvSpPr txBox="1">
            <a:spLocks noChangeArrowheads="1"/>
          </p:cNvSpPr>
          <p:nvPr/>
        </p:nvSpPr>
        <p:spPr bwMode="auto">
          <a:xfrm>
            <a:off x="5943600" y="1908810"/>
            <a:ext cx="105156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Předmět:</a:t>
            </a:r>
          </a:p>
        </p:txBody>
      </p:sp>
      <p:sp>
        <p:nvSpPr>
          <p:cNvPr id="2059" name="TextovéPole 10"/>
          <p:cNvSpPr txBox="1">
            <a:spLocks noChangeArrowheads="1"/>
          </p:cNvSpPr>
          <p:nvPr/>
        </p:nvSpPr>
        <p:spPr bwMode="auto">
          <a:xfrm>
            <a:off x="320040" y="1645920"/>
            <a:ext cx="198882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b="1">
                <a:solidFill>
                  <a:srgbClr val="000000"/>
                </a:solidFill>
                <a:latin typeface="Arial - 16"/>
              </a:rPr>
              <a:t>Zařazení materiálu:</a:t>
            </a:r>
          </a:p>
        </p:txBody>
      </p:sp>
      <p:sp>
        <p:nvSpPr>
          <p:cNvPr id="2060" name="TextovéPole 11"/>
          <p:cNvSpPr txBox="1">
            <a:spLocks noChangeArrowheads="1"/>
          </p:cNvSpPr>
          <p:nvPr/>
        </p:nvSpPr>
        <p:spPr bwMode="auto">
          <a:xfrm>
            <a:off x="320040" y="1908810"/>
            <a:ext cx="10287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Šablona:</a:t>
            </a:r>
          </a:p>
        </p:txBody>
      </p:sp>
      <p:sp>
        <p:nvSpPr>
          <p:cNvPr id="2061" name="TextovéPole 12"/>
          <p:cNvSpPr txBox="1">
            <a:spLocks noChangeArrowheads="1"/>
          </p:cNvSpPr>
          <p:nvPr/>
        </p:nvSpPr>
        <p:spPr bwMode="auto">
          <a:xfrm>
            <a:off x="5943600" y="2183130"/>
            <a:ext cx="123444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Číslo DUM:</a:t>
            </a:r>
          </a:p>
        </p:txBody>
      </p:sp>
      <p:sp>
        <p:nvSpPr>
          <p:cNvPr id="2062" name="TextovéPole 13"/>
          <p:cNvSpPr txBox="1">
            <a:spLocks noChangeArrowheads="1"/>
          </p:cNvSpPr>
          <p:nvPr/>
        </p:nvSpPr>
        <p:spPr bwMode="auto">
          <a:xfrm>
            <a:off x="320040" y="2651760"/>
            <a:ext cx="276606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b="1">
                <a:solidFill>
                  <a:srgbClr val="000000"/>
                </a:solidFill>
                <a:latin typeface="Arial - 16"/>
              </a:rPr>
              <a:t>Ověření materiálu ve výuce:</a:t>
            </a:r>
          </a:p>
        </p:txBody>
      </p:sp>
      <p:sp>
        <p:nvSpPr>
          <p:cNvPr id="2063" name="TextovéPole 14"/>
          <p:cNvSpPr txBox="1">
            <a:spLocks noChangeArrowheads="1"/>
          </p:cNvSpPr>
          <p:nvPr/>
        </p:nvSpPr>
        <p:spPr bwMode="auto">
          <a:xfrm>
            <a:off x="320040" y="2914650"/>
            <a:ext cx="155448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Datum ověření:</a:t>
            </a:r>
          </a:p>
        </p:txBody>
      </p:sp>
      <p:sp>
        <p:nvSpPr>
          <p:cNvPr id="2064" name="TextovéPole 15"/>
          <p:cNvSpPr txBox="1">
            <a:spLocks noChangeArrowheads="1"/>
          </p:cNvSpPr>
          <p:nvPr/>
        </p:nvSpPr>
        <p:spPr bwMode="auto">
          <a:xfrm>
            <a:off x="320040" y="3429000"/>
            <a:ext cx="77724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Třída:</a:t>
            </a:r>
          </a:p>
        </p:txBody>
      </p:sp>
      <p:sp>
        <p:nvSpPr>
          <p:cNvPr id="2065" name="TextovéPole 16"/>
          <p:cNvSpPr txBox="1">
            <a:spLocks noChangeArrowheads="1"/>
          </p:cNvSpPr>
          <p:nvPr/>
        </p:nvSpPr>
        <p:spPr bwMode="auto">
          <a:xfrm>
            <a:off x="320040" y="3177540"/>
            <a:ext cx="157734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Ověřující učitel:</a:t>
            </a:r>
          </a:p>
        </p:txBody>
      </p:sp>
      <p:sp>
        <p:nvSpPr>
          <p:cNvPr id="2066" name="TextovéPole 17"/>
          <p:cNvSpPr txBox="1">
            <a:spLocks noChangeArrowheads="1"/>
          </p:cNvSpPr>
          <p:nvPr/>
        </p:nvSpPr>
        <p:spPr bwMode="auto">
          <a:xfrm>
            <a:off x="2160270" y="902970"/>
            <a:ext cx="1763658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 smtClean="0">
                <a:solidFill>
                  <a:srgbClr val="000000"/>
                </a:solidFill>
                <a:latin typeface="Arial - 16"/>
              </a:rPr>
              <a:t>Krajiny mírného pásu</a:t>
            </a:r>
            <a:endParaRPr lang="cs-CZ" sz="1100" dirty="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2067" name="TextovéPole 18"/>
          <p:cNvSpPr txBox="1">
            <a:spLocks noChangeArrowheads="1"/>
          </p:cNvSpPr>
          <p:nvPr/>
        </p:nvSpPr>
        <p:spPr bwMode="auto">
          <a:xfrm>
            <a:off x="2160270" y="1165860"/>
            <a:ext cx="16002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Arial - 16"/>
              </a:rPr>
              <a:t>Eva Veselá</a:t>
            </a:r>
          </a:p>
        </p:txBody>
      </p:sp>
      <p:sp>
        <p:nvSpPr>
          <p:cNvPr id="2068" name="TextovéPole 19"/>
          <p:cNvSpPr txBox="1">
            <a:spLocks noChangeArrowheads="1"/>
          </p:cNvSpPr>
          <p:nvPr/>
        </p:nvSpPr>
        <p:spPr bwMode="auto">
          <a:xfrm>
            <a:off x="1120140" y="1908810"/>
            <a:ext cx="466344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Inovace a zkvalitnění výuky prostřednictvím ICT (III/2)</a:t>
            </a:r>
          </a:p>
        </p:txBody>
      </p:sp>
      <p:sp>
        <p:nvSpPr>
          <p:cNvPr id="2069" name="TextovéPole 20"/>
          <p:cNvSpPr txBox="1">
            <a:spLocks noChangeArrowheads="1"/>
          </p:cNvSpPr>
          <p:nvPr/>
        </p:nvSpPr>
        <p:spPr bwMode="auto">
          <a:xfrm>
            <a:off x="7246620" y="1908810"/>
            <a:ext cx="162306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Arial - 16"/>
              </a:rPr>
              <a:t>Zeměpis, 6. ročník</a:t>
            </a:r>
          </a:p>
        </p:txBody>
      </p:sp>
      <p:sp>
        <p:nvSpPr>
          <p:cNvPr id="2070" name="TextovéPole 21"/>
          <p:cNvSpPr txBox="1">
            <a:spLocks noChangeArrowheads="1"/>
          </p:cNvSpPr>
          <p:nvPr/>
        </p:nvSpPr>
        <p:spPr bwMode="auto">
          <a:xfrm>
            <a:off x="1120140" y="2171700"/>
            <a:ext cx="84582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 smtClean="0">
                <a:solidFill>
                  <a:srgbClr val="000000"/>
                </a:solidFill>
                <a:latin typeface="Arial - 16"/>
              </a:rPr>
              <a:t>32-9</a:t>
            </a:r>
            <a:endParaRPr lang="cs-CZ" sz="1100" dirty="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2071" name="TextovéPole 22"/>
          <p:cNvSpPr txBox="1">
            <a:spLocks noChangeArrowheads="1"/>
          </p:cNvSpPr>
          <p:nvPr/>
        </p:nvSpPr>
        <p:spPr bwMode="auto">
          <a:xfrm>
            <a:off x="7246620" y="2148840"/>
            <a:ext cx="118872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 smtClean="0">
                <a:solidFill>
                  <a:srgbClr val="000000"/>
                </a:solidFill>
                <a:latin typeface="Arial - 16"/>
              </a:rPr>
              <a:t>32-9-19</a:t>
            </a:r>
            <a:endParaRPr lang="cs-CZ" sz="1100" dirty="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2072" name="TextovéPole 23"/>
          <p:cNvSpPr txBox="1">
            <a:spLocks noChangeArrowheads="1"/>
          </p:cNvSpPr>
          <p:nvPr/>
        </p:nvSpPr>
        <p:spPr bwMode="auto">
          <a:xfrm>
            <a:off x="2160270" y="3166110"/>
            <a:ext cx="16002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Arial - 16"/>
              </a:rPr>
              <a:t> </a:t>
            </a:r>
            <a:r>
              <a:rPr lang="cs-CZ" sz="1100" dirty="0">
                <a:latin typeface="Arial - 16"/>
              </a:rPr>
              <a:t>Eva Veselá</a:t>
            </a:r>
          </a:p>
        </p:txBody>
      </p:sp>
      <p:sp>
        <p:nvSpPr>
          <p:cNvPr id="2073" name="TextovéPole 24"/>
          <p:cNvSpPr txBox="1">
            <a:spLocks noChangeArrowheads="1"/>
          </p:cNvSpPr>
          <p:nvPr/>
        </p:nvSpPr>
        <p:spPr bwMode="auto">
          <a:xfrm>
            <a:off x="2160270" y="3424982"/>
            <a:ext cx="66294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smtClean="0">
                <a:solidFill>
                  <a:srgbClr val="000000"/>
                </a:solidFill>
                <a:latin typeface="Arial - 16"/>
              </a:rPr>
              <a:t> 6</a:t>
            </a:r>
            <a:r>
              <a:rPr lang="cs-CZ" sz="1100" dirty="0">
                <a:solidFill>
                  <a:srgbClr val="000000"/>
                </a:solidFill>
                <a:latin typeface="Arial - 16"/>
              </a:rPr>
              <a:t>. třída</a:t>
            </a:r>
          </a:p>
        </p:txBody>
      </p:sp>
      <p:sp>
        <p:nvSpPr>
          <p:cNvPr id="2074" name="TextovéPole 25"/>
          <p:cNvSpPr txBox="1">
            <a:spLocks noChangeArrowheads="1"/>
          </p:cNvSpPr>
          <p:nvPr/>
        </p:nvSpPr>
        <p:spPr bwMode="auto">
          <a:xfrm>
            <a:off x="2160270" y="2914651"/>
            <a:ext cx="16002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 smtClean="0">
                <a:latin typeface="Arial - 16"/>
              </a:rPr>
              <a:t>15. 03. 2013</a:t>
            </a:r>
            <a:endParaRPr lang="cs-CZ" sz="1100" dirty="0">
              <a:latin typeface="Arial - 16"/>
            </a:endParaRPr>
          </a:p>
        </p:txBody>
      </p:sp>
    </p:spTree>
    <p:extLst>
      <p:ext uri="{BB962C8B-B14F-4D97-AF65-F5344CB8AC3E}">
        <p14:creationId xmlns:p14="http://schemas.microsoft.com/office/powerpoint/2010/main" val="35155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361040" cy="684000"/>
          </a:xfr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LESY MÍRNÉHO PÁSU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8245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cs-CZ" sz="2800" b="1" dirty="0" smtClean="0"/>
              <a:t>výskyt:</a:t>
            </a:r>
            <a:r>
              <a:rPr lang="cs-CZ" sz="2800" dirty="0" smtClean="0"/>
              <a:t> </a:t>
            </a:r>
            <a:r>
              <a:rPr lang="cs-CZ" sz="2800" b="1" dirty="0" smtClean="0"/>
              <a:t>severní polokoule </a:t>
            </a:r>
            <a:r>
              <a:rPr lang="cs-CZ" sz="2800" dirty="0" smtClean="0"/>
              <a:t>(Eurasie, Severní Amerika)</a:t>
            </a:r>
          </a:p>
          <a:p>
            <a:pPr>
              <a:lnSpc>
                <a:spcPct val="120000"/>
              </a:lnSpc>
              <a:defRPr/>
            </a:pPr>
            <a:r>
              <a:rPr lang="cs-CZ" sz="2800" b="1" dirty="0"/>
              <a:t>s</a:t>
            </a:r>
            <a:r>
              <a:rPr lang="cs-CZ" sz="2800" b="1" dirty="0" smtClean="0"/>
              <a:t>třídání čtyř ročních období</a:t>
            </a:r>
          </a:p>
          <a:p>
            <a:pPr>
              <a:lnSpc>
                <a:spcPct val="120000"/>
              </a:lnSpc>
              <a:defRPr/>
            </a:pPr>
            <a:r>
              <a:rPr lang="cs-CZ" sz="2800" dirty="0" smtClean="0"/>
              <a:t>skladba lesa závisí na </a:t>
            </a:r>
            <a:r>
              <a:rPr lang="cs-CZ" sz="2800" b="1" dirty="0" smtClean="0"/>
              <a:t>délce vegetačního období </a:t>
            </a:r>
            <a:r>
              <a:rPr lang="cs-CZ" sz="2800" dirty="0" smtClean="0"/>
              <a:t>a </a:t>
            </a:r>
            <a:r>
              <a:rPr lang="cs-CZ" sz="2800" b="1" dirty="0" smtClean="0"/>
              <a:t>množství srážek </a:t>
            </a:r>
            <a:r>
              <a:rPr lang="cs-CZ" sz="2800" dirty="0" smtClean="0"/>
              <a:t>(delší vegetační období potřebují listnaté lesy, více srážek jehličnaté lesy)</a:t>
            </a:r>
          </a:p>
          <a:p>
            <a:pPr>
              <a:lnSpc>
                <a:spcPct val="120000"/>
              </a:lnSpc>
              <a:defRPr/>
            </a:pPr>
            <a:endParaRPr lang="cs-CZ" sz="2800" b="1" dirty="0" smtClean="0"/>
          </a:p>
          <a:p>
            <a:pPr>
              <a:lnSpc>
                <a:spcPct val="120000"/>
              </a:lnSpc>
              <a:defRPr/>
            </a:pPr>
            <a:r>
              <a:rPr lang="cs-CZ" sz="2800" b="1" dirty="0" smtClean="0"/>
              <a:t>rozdělení </a:t>
            </a:r>
            <a:r>
              <a:rPr lang="cs-CZ" sz="2800" b="1" dirty="0"/>
              <a:t>lesů:</a:t>
            </a:r>
          </a:p>
          <a:p>
            <a:pPr lvl="1">
              <a:lnSpc>
                <a:spcPct val="120000"/>
              </a:lnSpc>
              <a:defRPr/>
            </a:pPr>
            <a:r>
              <a:rPr 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listnaté</a:t>
            </a:r>
            <a:r>
              <a:rPr lang="cs-CZ" sz="2400" dirty="0"/>
              <a:t> (nižší zeměpisné šířky</a:t>
            </a:r>
            <a:r>
              <a:rPr lang="cs-CZ" sz="2400" dirty="0" smtClean="0"/>
              <a:t>)</a:t>
            </a:r>
            <a:endParaRPr lang="cs-CZ" sz="2400" dirty="0"/>
          </a:p>
          <a:p>
            <a:pPr lvl="1">
              <a:lnSpc>
                <a:spcPct val="120000"/>
              </a:lnSpc>
              <a:defRPr/>
            </a:pPr>
            <a:r>
              <a:rPr 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smíšené</a:t>
            </a:r>
            <a:r>
              <a:rPr lang="cs-CZ" sz="2400" dirty="0"/>
              <a:t> (střed mírného pásu</a:t>
            </a:r>
            <a:r>
              <a:rPr lang="cs-CZ" sz="2400" dirty="0" smtClean="0"/>
              <a:t>)</a:t>
            </a:r>
            <a:endParaRPr lang="cs-CZ" sz="2400" dirty="0"/>
          </a:p>
          <a:p>
            <a:pPr lvl="1">
              <a:lnSpc>
                <a:spcPct val="120000"/>
              </a:lnSpc>
              <a:defRPr/>
            </a:pPr>
            <a:r>
              <a:rPr 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jehličnaté</a:t>
            </a:r>
            <a:r>
              <a:rPr lang="cs-CZ" sz="2400" dirty="0"/>
              <a:t> (</a:t>
            </a:r>
            <a:r>
              <a:rPr lang="cs-CZ" sz="2400" b="1" dirty="0"/>
              <a:t>tajga</a:t>
            </a:r>
            <a:r>
              <a:rPr lang="cs-CZ" sz="2400" dirty="0"/>
              <a:t> -</a:t>
            </a:r>
            <a:r>
              <a:rPr lang="cs-CZ" sz="2400" dirty="0" smtClean="0"/>
              <a:t> </a:t>
            </a:r>
            <a:r>
              <a:rPr lang="cs-CZ" sz="2400" dirty="0"/>
              <a:t>severský les</a:t>
            </a:r>
            <a:r>
              <a:rPr lang="cs-CZ" sz="2400" dirty="0" smtClean="0"/>
              <a:t>)</a:t>
            </a:r>
          </a:p>
          <a:p>
            <a:pPr lvl="1">
              <a:lnSpc>
                <a:spcPct val="120000"/>
              </a:lnSpc>
              <a:defRPr/>
            </a:pPr>
            <a:endParaRPr lang="cs-CZ" sz="2400" dirty="0"/>
          </a:p>
          <a:p>
            <a:endParaRPr lang="cs-CZ" dirty="0"/>
          </a:p>
        </p:txBody>
      </p:sp>
      <p:pic>
        <p:nvPicPr>
          <p:cNvPr id="5122" name="Picture 2" descr="File:Mixed-fores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3443536" cy="25826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945396" y="6040224"/>
            <a:ext cx="574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Obr. 13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98237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361040" cy="684000"/>
          </a:xfr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A/ LISTNATÉ LESY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08720"/>
            <a:ext cx="6552728" cy="23762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Flóra:  </a:t>
            </a:r>
            <a:r>
              <a:rPr lang="cs-CZ" sz="2400" dirty="0" smtClean="0"/>
              <a:t>opadavé </a:t>
            </a:r>
            <a:r>
              <a:rPr lang="cs-CZ" sz="2400" dirty="0"/>
              <a:t>stromy (dub, </a:t>
            </a:r>
            <a:r>
              <a:rPr lang="cs-CZ" sz="2400" dirty="0" smtClean="0"/>
              <a:t>buk, habr, lípa, …) </a:t>
            </a:r>
            <a:endParaRPr lang="cs-CZ" sz="2400" dirty="0"/>
          </a:p>
          <a:p>
            <a:pPr marL="457200" lvl="1" indent="0">
              <a:buNone/>
              <a:defRPr/>
            </a:pPr>
            <a:r>
              <a:rPr lang="cs-CZ" sz="2400" dirty="0" smtClean="0"/>
              <a:t>	    líska</a:t>
            </a:r>
            <a:r>
              <a:rPr lang="cs-CZ" sz="2400" dirty="0"/>
              <a:t>, hloh, </a:t>
            </a:r>
            <a:r>
              <a:rPr lang="cs-CZ" sz="2400" dirty="0" smtClean="0"/>
              <a:t>zimolez</a:t>
            </a:r>
            <a:endParaRPr lang="cs-CZ" sz="2400" dirty="0"/>
          </a:p>
          <a:p>
            <a:pPr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Fauna: </a:t>
            </a:r>
            <a:r>
              <a:rPr lang="cs-CZ" sz="2400" dirty="0" smtClean="0"/>
              <a:t>jeleni</a:t>
            </a:r>
            <a:r>
              <a:rPr lang="cs-CZ" sz="2400" dirty="0"/>
              <a:t>, </a:t>
            </a:r>
            <a:r>
              <a:rPr lang="cs-CZ" sz="2400" dirty="0" smtClean="0"/>
              <a:t>laně, srnčí , divoká </a:t>
            </a:r>
            <a:r>
              <a:rPr lang="cs-CZ" sz="2400" dirty="0" smtClean="0"/>
              <a:t>prasata,</a:t>
            </a:r>
            <a:br>
              <a:rPr lang="cs-CZ" sz="2400" dirty="0" smtClean="0"/>
            </a:br>
            <a:r>
              <a:rPr lang="cs-CZ" sz="2400" dirty="0" smtClean="0"/>
              <a:t>	     zubr evropský</a:t>
            </a:r>
            <a:endParaRPr lang="cs-CZ" sz="2400" dirty="0"/>
          </a:p>
          <a:p>
            <a:pPr marL="457200" lvl="1" indent="0">
              <a:buNone/>
              <a:defRPr/>
            </a:pPr>
            <a:r>
              <a:rPr lang="cs-CZ" sz="2400" dirty="0" smtClean="0"/>
              <a:t>	     šelmy </a:t>
            </a:r>
            <a:r>
              <a:rPr lang="cs-CZ" sz="2400" dirty="0"/>
              <a:t>– kuny, lasice, vlci, </a:t>
            </a:r>
            <a:r>
              <a:rPr lang="cs-CZ" sz="2400" dirty="0" smtClean="0"/>
              <a:t>lišky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22295" y="6453336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Obr. 3</a:t>
            </a:r>
            <a:endParaRPr lang="cs-CZ" sz="1000" dirty="0"/>
          </a:p>
        </p:txBody>
      </p:sp>
      <p:pic>
        <p:nvPicPr>
          <p:cNvPr id="1028" name="Picture 4" descr="File:Grib sko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8" y="3284984"/>
            <a:ext cx="3240360" cy="30422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Aerial View of Autumn Forest Color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34" y="4125463"/>
            <a:ext cx="3507154" cy="23278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742635" y="4032052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Obr. 4</a:t>
            </a:r>
            <a:endParaRPr lang="cs-CZ" sz="1000" dirty="0"/>
          </a:p>
        </p:txBody>
      </p:sp>
      <p:pic>
        <p:nvPicPr>
          <p:cNvPr id="1032" name="Picture 8" descr="File:Cervus elaphus canadensi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556792"/>
            <a:ext cx="2742056" cy="23033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8226761" y="1196752"/>
            <a:ext cx="5373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Obr. 5 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3137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68042"/>
            <a:ext cx="4343679" cy="3383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27" y="332656"/>
            <a:ext cx="3910838" cy="2448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11274"/>
            <a:ext cx="3919320" cy="2519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43" y="332656"/>
            <a:ext cx="3237831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936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361040" cy="684000"/>
          </a:xfr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B/ SMÍŠENÉ LESY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192" y="1052736"/>
            <a:ext cx="7848872" cy="295232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cs-CZ" sz="2400" dirty="0" smtClean="0"/>
              <a:t>Smíšené lesy jsou </a:t>
            </a:r>
            <a:r>
              <a:rPr lang="cs-CZ" sz="2400" b="1" dirty="0" smtClean="0"/>
              <a:t>přechodnou krajinou mezi lesem listnatým </a:t>
            </a:r>
            <a:r>
              <a:rPr lang="cs-CZ" sz="2400" dirty="0" smtClean="0"/>
              <a:t>na jihu </a:t>
            </a:r>
            <a:r>
              <a:rPr lang="cs-CZ" sz="2400" b="1" dirty="0" smtClean="0"/>
              <a:t>a jehličnatým </a:t>
            </a:r>
            <a:r>
              <a:rPr lang="cs-CZ" sz="2400" dirty="0" smtClean="0"/>
              <a:t>na severu severní polokoule. Jsou </a:t>
            </a:r>
            <a:r>
              <a:rPr lang="cs-CZ" sz="2400" b="1" dirty="0"/>
              <a:t>velmi</a:t>
            </a:r>
            <a:r>
              <a:rPr lang="cs-CZ" sz="2400" dirty="0"/>
              <a:t> </a:t>
            </a:r>
            <a:r>
              <a:rPr lang="cs-CZ" sz="2400" b="1" dirty="0" smtClean="0"/>
              <a:t>ovlivněny lidskou </a:t>
            </a:r>
            <a:r>
              <a:rPr lang="cs-CZ" sz="2400" b="1" dirty="0"/>
              <a:t>činností</a:t>
            </a:r>
            <a:r>
              <a:rPr lang="cs-CZ" sz="2400" dirty="0"/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Flóra: </a:t>
            </a:r>
            <a:r>
              <a:rPr lang="cs-CZ" sz="2400" b="1" dirty="0" smtClean="0"/>
              <a:t>listnaté </a:t>
            </a:r>
            <a:r>
              <a:rPr lang="cs-CZ" sz="2400" b="1" dirty="0"/>
              <a:t>stromy </a:t>
            </a:r>
            <a:r>
              <a:rPr lang="cs-CZ" sz="2400" dirty="0"/>
              <a:t>(buk, dub, javor</a:t>
            </a:r>
            <a:r>
              <a:rPr lang="cs-CZ" sz="2400" dirty="0" smtClean="0"/>
              <a:t>)</a:t>
            </a:r>
            <a:endParaRPr lang="cs-CZ" sz="2400" dirty="0"/>
          </a:p>
          <a:p>
            <a:pPr marL="457200" lvl="1" indent="0">
              <a:lnSpc>
                <a:spcPct val="120000"/>
              </a:lnSpc>
              <a:buNone/>
              <a:defRPr/>
            </a:pPr>
            <a:r>
              <a:rPr lang="cs-CZ" sz="2400" dirty="0" smtClean="0"/>
              <a:t>	</a:t>
            </a:r>
            <a:r>
              <a:rPr lang="cs-CZ" sz="2400" b="1" dirty="0" smtClean="0"/>
              <a:t>   jehličnaté </a:t>
            </a:r>
            <a:r>
              <a:rPr lang="cs-CZ" sz="2400" dirty="0"/>
              <a:t>(smrk, jedle, </a:t>
            </a:r>
            <a:r>
              <a:rPr lang="cs-CZ" sz="2400" dirty="0" smtClean="0"/>
              <a:t>borovice, modřín)</a:t>
            </a:r>
            <a:endParaRPr lang="cs-CZ" sz="2400" dirty="0"/>
          </a:p>
          <a:p>
            <a:pPr>
              <a:lnSpc>
                <a:spcPct val="120000"/>
              </a:lnSpc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Fauna: </a:t>
            </a:r>
            <a:r>
              <a:rPr lang="cs-CZ" sz="2400" dirty="0" smtClean="0"/>
              <a:t> </a:t>
            </a:r>
            <a:r>
              <a:rPr lang="cs-CZ" sz="2400" dirty="0"/>
              <a:t>jako v lesích </a:t>
            </a:r>
            <a:r>
              <a:rPr lang="cs-CZ" sz="2400" dirty="0" smtClean="0"/>
              <a:t>listnatých</a:t>
            </a:r>
            <a:endParaRPr lang="cs-CZ" sz="2400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110918" y="3501008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Obr. 6</a:t>
            </a:r>
            <a:endParaRPr lang="cs-CZ" sz="1000" dirty="0"/>
          </a:p>
        </p:txBody>
      </p:sp>
      <p:pic>
        <p:nvPicPr>
          <p:cNvPr id="2054" name="Picture 6" descr="File:Primary forest with Pinus and Quercu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58" y="3858540"/>
            <a:ext cx="3689133" cy="24624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ile:Swift Fox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1451"/>
            <a:ext cx="3299520" cy="18972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787799" y="4077072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Obr. 7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30084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0528" y="274638"/>
            <a:ext cx="9433048" cy="684000"/>
          </a:xfr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C/ SEVERSKÝ JEHLIČNATÝ LES - TAJGA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239510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Flóra: </a:t>
            </a:r>
            <a:r>
              <a:rPr lang="cs-CZ" sz="2400" b="1" dirty="0" smtClean="0"/>
              <a:t>jehličnaté stromy </a:t>
            </a:r>
            <a:r>
              <a:rPr lang="cs-CZ" sz="2400" dirty="0" smtClean="0"/>
              <a:t>(smrk, borovice,  jedle</a:t>
            </a:r>
            <a:r>
              <a:rPr lang="cs-CZ" sz="2400" dirty="0"/>
              <a:t>, </a:t>
            </a:r>
            <a:r>
              <a:rPr lang="cs-CZ" sz="2400" dirty="0" smtClean="0"/>
              <a:t>modřín)</a:t>
            </a:r>
            <a:endParaRPr lang="cs-CZ" sz="2400" dirty="0"/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Fauna: </a:t>
            </a:r>
            <a:r>
              <a:rPr lang="cs-CZ" sz="2400" dirty="0" smtClean="0"/>
              <a:t>medvěd </a:t>
            </a:r>
            <a:r>
              <a:rPr lang="cs-CZ" sz="2400" dirty="0"/>
              <a:t>hnědý, medvěd </a:t>
            </a:r>
            <a:r>
              <a:rPr lang="cs-CZ" sz="2400" dirty="0" smtClean="0"/>
              <a:t> grizzly</a:t>
            </a:r>
            <a:endParaRPr lang="cs-CZ" sz="2400" dirty="0"/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cs-CZ" sz="2400" dirty="0" smtClean="0"/>
              <a:t>	  kožešinová </a:t>
            </a:r>
            <a:r>
              <a:rPr lang="cs-CZ" sz="2400" dirty="0"/>
              <a:t>zvěř (sobol, norek, </a:t>
            </a:r>
            <a:endParaRPr lang="cs-CZ" sz="2400" dirty="0" smtClean="0"/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cs-CZ" sz="2400" dirty="0"/>
              <a:t>	</a:t>
            </a:r>
            <a:r>
              <a:rPr lang="cs-CZ" sz="2400" dirty="0" smtClean="0"/>
              <a:t>                               liška</a:t>
            </a:r>
            <a:r>
              <a:rPr lang="cs-CZ" sz="2400" dirty="0"/>
              <a:t>, ondatra</a:t>
            </a:r>
            <a:r>
              <a:rPr lang="cs-CZ" sz="2400" dirty="0" smtClean="0"/>
              <a:t>)</a:t>
            </a:r>
            <a:endParaRPr lang="cs-CZ" sz="2400" dirty="0"/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cs-CZ" sz="2400" dirty="0" smtClean="0"/>
              <a:t>	  ptáci (tetřev </a:t>
            </a:r>
            <a:r>
              <a:rPr lang="cs-CZ" sz="2400" dirty="0"/>
              <a:t>hlušec, </a:t>
            </a:r>
            <a:r>
              <a:rPr lang="cs-CZ" sz="2400" dirty="0" smtClean="0"/>
              <a:t>tetřívek)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 descr="File:Siberian taig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37" y="3577339"/>
            <a:ext cx="3775743" cy="28318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60365" y="3239407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Obr. 8</a:t>
            </a:r>
            <a:endParaRPr lang="cs-CZ" sz="1000" dirty="0"/>
          </a:p>
        </p:txBody>
      </p:sp>
      <p:pic>
        <p:nvPicPr>
          <p:cNvPr id="3076" name="Picture 4" descr="File:Grizzly cu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34" y="4196502"/>
            <a:ext cx="2836912" cy="22126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032293" y="1751341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Obr. 9</a:t>
            </a:r>
            <a:endParaRPr lang="cs-CZ" sz="1000" dirty="0"/>
          </a:p>
        </p:txBody>
      </p:sp>
      <p:pic>
        <p:nvPicPr>
          <p:cNvPr id="3078" name="Picture 6" descr="File:Basoilarr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35" y="2086526"/>
            <a:ext cx="2836912" cy="18900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882411" y="6427620"/>
            <a:ext cx="574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Obr. 10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54244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361040" cy="684000"/>
          </a:xfr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OHROŽENÍ LESNÍCH POROSTŮ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8625136" cy="2016224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cs-CZ" sz="2400" dirty="0" smtClean="0"/>
              <a:t>smíšené </a:t>
            </a:r>
            <a:r>
              <a:rPr lang="cs-CZ" sz="2400" dirty="0"/>
              <a:t>a </a:t>
            </a:r>
            <a:r>
              <a:rPr lang="cs-CZ" sz="2400" dirty="0" smtClean="0"/>
              <a:t>listnaté lesy v minulosti i dnes  </a:t>
            </a:r>
            <a:r>
              <a:rPr lang="cs-CZ" sz="2400" dirty="0"/>
              <a:t>káceny </a:t>
            </a:r>
          </a:p>
          <a:p>
            <a:pPr marL="457200" lvl="1" indent="0">
              <a:lnSpc>
                <a:spcPct val="120000"/>
              </a:lnSpc>
              <a:buNone/>
              <a:defRPr/>
            </a:pPr>
            <a:r>
              <a:rPr lang="cs-CZ" sz="2400" dirty="0" smtClean="0"/>
              <a:t>    a </a:t>
            </a:r>
            <a:r>
              <a:rPr lang="cs-CZ" sz="2400" dirty="0"/>
              <a:t>nahrazovány rychleji rostoucími smrky </a:t>
            </a:r>
            <a:r>
              <a:rPr lang="cs-CZ" sz="2400" dirty="0">
                <a:solidFill>
                  <a:srgbClr val="00B050"/>
                </a:solidFill>
              </a:rPr>
              <a:t>- </a:t>
            </a:r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tzv. monokulturami  </a:t>
            </a:r>
            <a:r>
              <a:rPr lang="cs-CZ" sz="2400" dirty="0" smtClean="0"/>
              <a:t>						   (problém </a:t>
            </a:r>
            <a:r>
              <a:rPr lang="cs-CZ" sz="2400" dirty="0"/>
              <a:t>s </a:t>
            </a:r>
            <a:r>
              <a:rPr lang="cs-CZ" sz="2400" dirty="0" smtClean="0"/>
              <a:t>kůrovcem)</a:t>
            </a:r>
            <a:endParaRPr lang="cs-CZ" sz="2400" dirty="0"/>
          </a:p>
          <a:p>
            <a:pPr lvl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cs-CZ" sz="2400" dirty="0"/>
              <a:t>ú</a:t>
            </a:r>
            <a:r>
              <a:rPr lang="cs-CZ" sz="2400" dirty="0" smtClean="0"/>
              <a:t>bytek lesů - </a:t>
            </a:r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kyselé </a:t>
            </a:r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deště, nadměrná těžba dřeva</a:t>
            </a:r>
            <a:r>
              <a:rPr lang="cs-CZ" sz="2400" dirty="0" smtClean="0"/>
              <a:t>…</a:t>
            </a:r>
            <a:endParaRPr lang="cs-CZ" sz="2400" dirty="0"/>
          </a:p>
          <a:p>
            <a:endParaRPr lang="cs-CZ" dirty="0"/>
          </a:p>
        </p:txBody>
      </p:sp>
      <p:pic>
        <p:nvPicPr>
          <p:cNvPr id="4098" name="Picture 2" descr="E:\VLASTNÍ FOTO\Po těžbě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61" y="3428999"/>
            <a:ext cx="3649810" cy="27375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VLASTNÍ FOTO\Poškozený 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74657"/>
            <a:ext cx="4008766" cy="27919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825166" y="6228132"/>
            <a:ext cx="574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Obr. 11</a:t>
            </a:r>
            <a:endParaRPr lang="cs-CZ" sz="1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22594" y="6228132"/>
            <a:ext cx="574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Obr. 12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04598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000" dirty="0"/>
              <a:t>Kde se vyskytují lesy mírného pásu?</a:t>
            </a:r>
          </a:p>
          <a:p>
            <a:r>
              <a:rPr lang="cs-CZ" sz="3000" dirty="0" smtClean="0"/>
              <a:t>Co </a:t>
            </a:r>
            <a:r>
              <a:rPr lang="cs-CZ" sz="3000" dirty="0"/>
              <a:t>umožňuje růst stromů?</a:t>
            </a:r>
          </a:p>
          <a:p>
            <a:r>
              <a:rPr lang="cs-CZ" sz="3000" dirty="0" smtClean="0"/>
              <a:t>Jaké </a:t>
            </a:r>
            <a:r>
              <a:rPr lang="cs-CZ" sz="3000" dirty="0"/>
              <a:t>jsou druhy lesů mírného pásu?</a:t>
            </a:r>
          </a:p>
          <a:p>
            <a:r>
              <a:rPr lang="cs-CZ" sz="3000" dirty="0" smtClean="0"/>
              <a:t>Popiš </a:t>
            </a:r>
            <a:r>
              <a:rPr lang="cs-CZ" sz="3000" dirty="0"/>
              <a:t>rostliny a zvířata listnatých lesů.</a:t>
            </a:r>
          </a:p>
          <a:p>
            <a:r>
              <a:rPr lang="cs-CZ" sz="3000" dirty="0" smtClean="0"/>
              <a:t>Popiš </a:t>
            </a:r>
            <a:r>
              <a:rPr lang="cs-CZ" sz="3000" dirty="0"/>
              <a:t>rostliny a zvířata jehličnatých lesů.</a:t>
            </a:r>
          </a:p>
          <a:p>
            <a:r>
              <a:rPr lang="cs-CZ" sz="3000" dirty="0" smtClean="0"/>
              <a:t>Jak </a:t>
            </a:r>
            <a:r>
              <a:rPr lang="cs-CZ" sz="3000" dirty="0"/>
              <a:t>člověk změnil původní krajinu listnaté a smíšené lesy? </a:t>
            </a:r>
          </a:p>
          <a:p>
            <a:r>
              <a:rPr lang="cs-CZ" sz="3000" dirty="0" smtClean="0"/>
              <a:t>Proč </a:t>
            </a:r>
            <a:r>
              <a:rPr lang="cs-CZ" sz="3000" dirty="0"/>
              <a:t>není krajina jehličnaté lesy tak výrazně ohrožena činností člověka?</a:t>
            </a:r>
          </a:p>
          <a:p>
            <a:r>
              <a:rPr lang="cs-CZ" sz="3000" b="1" dirty="0">
                <a:solidFill>
                  <a:srgbClr val="008000"/>
                </a:solidFill>
              </a:rPr>
              <a:t>Úkol: Zjisti informace o výskytu zubra evropského.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008000"/>
                </a:solidFill>
              </a:rPr>
              <a:t/>
            </a:r>
            <a:br>
              <a:rPr lang="cs-CZ" sz="3200" b="1" dirty="0" smtClean="0">
                <a:solidFill>
                  <a:srgbClr val="008000"/>
                </a:solidFill>
              </a:rPr>
            </a:br>
            <a:r>
              <a:rPr lang="cs-CZ" sz="3200" b="1" dirty="0" smtClean="0">
                <a:solidFill>
                  <a:srgbClr val="008000"/>
                </a:solidFill>
              </a:rPr>
              <a:t>ZNÁŠ </a:t>
            </a:r>
            <a:r>
              <a:rPr lang="cs-CZ" sz="3200" b="1" dirty="0">
                <a:solidFill>
                  <a:srgbClr val="008000"/>
                </a:solidFill>
              </a:rPr>
              <a:t>ODPOVĚDI? </a:t>
            </a:r>
            <a:br>
              <a:rPr lang="cs-CZ" sz="3200" b="1" dirty="0">
                <a:solidFill>
                  <a:srgbClr val="008000"/>
                </a:solidFill>
              </a:rPr>
            </a:br>
            <a:endParaRPr lang="cs-CZ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7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361040" cy="684000"/>
          </a:xfr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ÚKOL: Utvoř správné dvojice</a:t>
            </a:r>
            <a:endParaRPr lang="cs-CZ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680172"/>
              </p:ext>
            </p:extLst>
          </p:nvPr>
        </p:nvGraphicFramePr>
        <p:xfrm>
          <a:off x="467544" y="1196752"/>
          <a:ext cx="3034680" cy="1540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441133"/>
              </p:ext>
            </p:extLst>
          </p:nvPr>
        </p:nvGraphicFramePr>
        <p:xfrm>
          <a:off x="3275856" y="1196752"/>
          <a:ext cx="4824536" cy="1540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735268"/>
              </p:ext>
            </p:extLst>
          </p:nvPr>
        </p:nvGraphicFramePr>
        <p:xfrm>
          <a:off x="351173" y="3645024"/>
          <a:ext cx="381642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897471"/>
              </p:ext>
            </p:extLst>
          </p:nvPr>
        </p:nvGraphicFramePr>
        <p:xfrm>
          <a:off x="351173" y="5320217"/>
          <a:ext cx="3816424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3525313"/>
              </p:ext>
            </p:extLst>
          </p:nvPr>
        </p:nvGraphicFramePr>
        <p:xfrm>
          <a:off x="3537252" y="3645024"/>
          <a:ext cx="4608512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9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345486"/>
              </p:ext>
            </p:extLst>
          </p:nvPr>
        </p:nvGraphicFramePr>
        <p:xfrm>
          <a:off x="3789280" y="5301208"/>
          <a:ext cx="4104456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2582411" y="2940433"/>
            <a:ext cx="3007618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Správné odpovědi: 1</a:t>
            </a:r>
            <a:r>
              <a:rPr lang="cs-CZ" b="1" dirty="0" smtClean="0">
                <a:cs typeface="Calibri"/>
              </a:rPr>
              <a:t>«, 2+, 3•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82411" y="6008551"/>
            <a:ext cx="3259097" cy="369332"/>
          </a:xfrm>
          <a:prstGeom prst="rect">
            <a:avLst/>
          </a:prstGeom>
          <a:solidFill>
            <a:srgbClr val="00427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Správné odpovědi: </a:t>
            </a:r>
            <a:r>
              <a:rPr lang="cs-CZ" b="1" dirty="0" err="1" smtClean="0">
                <a:solidFill>
                  <a:schemeClr val="bg1"/>
                </a:solidFill>
              </a:rPr>
              <a:t>ao</a:t>
            </a:r>
            <a:r>
              <a:rPr lang="cs-CZ" b="1" dirty="0" smtClean="0">
                <a:solidFill>
                  <a:schemeClr val="bg1"/>
                </a:solidFill>
              </a:rPr>
              <a:t>, b?, c§, </a:t>
            </a:r>
            <a:r>
              <a:rPr lang="cs-CZ" b="1" dirty="0" err="1" smtClean="0">
                <a:solidFill>
                  <a:schemeClr val="bg1"/>
                </a:solidFill>
              </a:rPr>
              <a:t>dx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3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ovéPole 3"/>
          <p:cNvSpPr txBox="1">
            <a:spLocks noChangeArrowheads="1"/>
          </p:cNvSpPr>
          <p:nvPr/>
        </p:nvSpPr>
        <p:spPr bwMode="auto">
          <a:xfrm>
            <a:off x="781187" y="5013176"/>
            <a:ext cx="7776864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pPr algn="ctr"/>
            <a:r>
              <a:rPr lang="cs-CZ" sz="1100" dirty="0">
                <a:solidFill>
                  <a:srgbClr val="000000"/>
                </a:solidFill>
                <a:latin typeface="Arial - 16"/>
              </a:rPr>
              <a:t>Objekty, použité k vytvoření sešitu, jsou součástí SW Smart Notebook nebo pocházejí z veřejných knihoven obrázků (public </a:t>
            </a:r>
            <a:r>
              <a:rPr lang="cs-CZ" sz="1100" dirty="0" err="1">
                <a:solidFill>
                  <a:srgbClr val="000000"/>
                </a:solidFill>
                <a:latin typeface="Arial - 16"/>
              </a:rPr>
              <a:t>domain</a:t>
            </a:r>
            <a:r>
              <a:rPr lang="cs-CZ" sz="1100" dirty="0">
                <a:solidFill>
                  <a:srgbClr val="000000"/>
                </a:solidFill>
                <a:latin typeface="Arial - 16"/>
              </a:rPr>
              <a:t>) nebo jsou vlastní originální tvorbou autora.</a:t>
            </a:r>
          </a:p>
        </p:txBody>
      </p:sp>
      <p:sp>
        <p:nvSpPr>
          <p:cNvPr id="3077" name="TextovéPole 4"/>
          <p:cNvSpPr txBox="1">
            <a:spLocks noChangeArrowheads="1"/>
          </p:cNvSpPr>
          <p:nvPr/>
        </p:nvSpPr>
        <p:spPr bwMode="auto">
          <a:xfrm>
            <a:off x="205740" y="182880"/>
            <a:ext cx="4434840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pl-PL" sz="1400" b="1">
                <a:solidFill>
                  <a:srgbClr val="000000"/>
                </a:solidFill>
                <a:latin typeface="Arial - 20"/>
              </a:rPr>
              <a:t>Seznam použité literatury a pramenů:</a:t>
            </a:r>
            <a:endParaRPr lang="cs-CZ" sz="1400" b="1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1560" y="751344"/>
            <a:ext cx="8064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dirty="0"/>
          </a:p>
        </p:txBody>
      </p:sp>
      <p:sp>
        <p:nvSpPr>
          <p:cNvPr id="9" name="TextovéPole 2"/>
          <p:cNvSpPr txBox="1">
            <a:spLocks noChangeArrowheads="1"/>
          </p:cNvSpPr>
          <p:nvPr/>
        </p:nvSpPr>
        <p:spPr bwMode="auto">
          <a:xfrm>
            <a:off x="2886539" y="5589240"/>
            <a:ext cx="3566160" cy="92948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Arial - 16"/>
              </a:rPr>
              <a:t>Autor:</a:t>
            </a:r>
          </a:p>
          <a:p>
            <a:pPr algn="ctr"/>
            <a:r>
              <a:rPr lang="cs-CZ" sz="1100" dirty="0">
                <a:solidFill>
                  <a:srgbClr val="000000"/>
                </a:solidFill>
                <a:latin typeface="Arial - 16"/>
              </a:rPr>
              <a:t>Mgr. Eva Veselá</a:t>
            </a:r>
          </a:p>
          <a:p>
            <a:pPr algn="ctr"/>
            <a:r>
              <a:rPr lang="cs-CZ" sz="1100" dirty="0">
                <a:solidFill>
                  <a:srgbClr val="000000"/>
                </a:solidFill>
                <a:latin typeface="Arial - 16"/>
              </a:rPr>
              <a:t>Základní škola Červená Voda</a:t>
            </a:r>
          </a:p>
          <a:p>
            <a:pPr algn="ctr"/>
            <a:r>
              <a:rPr lang="cs-CZ" sz="1100" dirty="0">
                <a:solidFill>
                  <a:srgbClr val="000000"/>
                </a:solidFill>
                <a:latin typeface="Arial - 16"/>
              </a:rPr>
              <a:t>vesela.eva@email.cz</a:t>
            </a:r>
          </a:p>
          <a:p>
            <a:pPr algn="ctr"/>
            <a:r>
              <a:rPr lang="cs-CZ" sz="1100" dirty="0">
                <a:solidFill>
                  <a:srgbClr val="000000"/>
                </a:solidFill>
                <a:latin typeface="Arial - 16"/>
              </a:rPr>
              <a:t> 2012</a:t>
            </a:r>
          </a:p>
        </p:txBody>
      </p:sp>
      <p:sp>
        <p:nvSpPr>
          <p:cNvPr id="2" name="Obdélník 1"/>
          <p:cNvSpPr/>
          <p:nvPr/>
        </p:nvSpPr>
        <p:spPr>
          <a:xfrm>
            <a:off x="437627" y="510136"/>
            <a:ext cx="7950797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Obr. 1: </a:t>
            </a:r>
            <a:r>
              <a:rPr lang="cs-CZ" sz="1100" dirty="0" err="1"/>
              <a:t>Zeitlupe.</a:t>
            </a:r>
            <a:r>
              <a:rPr lang="cs-CZ" sz="1100" i="1" dirty="0" err="1"/>
              <a:t>Wikimedia</a:t>
            </a:r>
            <a:r>
              <a:rPr lang="cs-CZ" sz="1100" i="1" dirty="0"/>
              <a:t> </a:t>
            </a:r>
            <a:r>
              <a:rPr lang="cs-CZ" sz="1100" i="1" dirty="0" err="1"/>
              <a:t>commons</a:t>
            </a:r>
            <a:r>
              <a:rPr lang="cs-CZ" sz="1100" dirty="0"/>
              <a:t> [online]. 2004-05 [cit. 2012-05-08]. File:Prairie Alberta.jpg. Dostupný pod licencí </a:t>
            </a:r>
            <a:r>
              <a:rPr lang="cs-CZ" sz="1100" dirty="0" err="1"/>
              <a:t>Creative</a:t>
            </a:r>
            <a:r>
              <a:rPr lang="cs-CZ" sz="1100" dirty="0"/>
              <a:t> </a:t>
            </a:r>
            <a:r>
              <a:rPr lang="cs-CZ" sz="1100" dirty="0" err="1"/>
              <a:t>Commons</a:t>
            </a:r>
            <a:r>
              <a:rPr lang="cs-CZ" sz="1100" dirty="0"/>
              <a:t> na WWW: &lt;</a:t>
            </a:r>
            <a:r>
              <a:rPr lang="cs-CZ" sz="1100" dirty="0">
                <a:hlinkClick r:id="rId2"/>
              </a:rPr>
              <a:t>http://commons.wikimedia.org/wiki/File:Prairie_Alberta.jpg </a:t>
            </a:r>
            <a:r>
              <a:rPr lang="cs-CZ" sz="1100" dirty="0"/>
              <a:t>&gt;</a:t>
            </a:r>
          </a:p>
          <a:p>
            <a:r>
              <a:rPr lang="cs-CZ" sz="1100" dirty="0"/>
              <a:t>Obr. 2: SHERONY, </a:t>
            </a:r>
            <a:r>
              <a:rPr lang="cs-CZ" sz="1100" dirty="0" err="1"/>
              <a:t>Dominic</a:t>
            </a:r>
            <a:r>
              <a:rPr lang="cs-CZ" sz="1100" dirty="0"/>
              <a:t>. </a:t>
            </a:r>
            <a:r>
              <a:rPr lang="cs-CZ" sz="1100" i="1" dirty="0" err="1"/>
              <a:t>Wikimedia</a:t>
            </a:r>
            <a:r>
              <a:rPr lang="cs-CZ" sz="1100" i="1" dirty="0"/>
              <a:t> </a:t>
            </a:r>
            <a:r>
              <a:rPr lang="cs-CZ" sz="1100" i="1" dirty="0" err="1"/>
              <a:t>commons</a:t>
            </a:r>
            <a:r>
              <a:rPr lang="cs-CZ" sz="1100" dirty="0"/>
              <a:t> [online]. 2008-08-11 [cit. 2012-05-08]. File:Lesser </a:t>
            </a:r>
            <a:r>
              <a:rPr lang="cs-CZ" sz="1100" dirty="0" err="1"/>
              <a:t>Prairie</a:t>
            </a:r>
            <a:r>
              <a:rPr lang="cs-CZ" sz="1100" dirty="0"/>
              <a:t> Chicken.jpg . Dostupný </a:t>
            </a:r>
            <a:r>
              <a:rPr lang="cs-CZ" sz="1100" dirty="0" smtClean="0"/>
              <a:t/>
            </a:r>
            <a:br>
              <a:rPr lang="cs-CZ" sz="1100" dirty="0" smtClean="0"/>
            </a:br>
            <a:r>
              <a:rPr lang="cs-CZ" sz="1100" dirty="0" smtClean="0"/>
              <a:t>pod </a:t>
            </a:r>
            <a:r>
              <a:rPr lang="cs-CZ" sz="1100" dirty="0"/>
              <a:t>licencí </a:t>
            </a:r>
            <a:r>
              <a:rPr lang="cs-CZ" sz="1100" dirty="0" err="1"/>
              <a:t>Creative</a:t>
            </a:r>
            <a:r>
              <a:rPr lang="cs-CZ" sz="1100" dirty="0"/>
              <a:t> </a:t>
            </a:r>
            <a:r>
              <a:rPr lang="cs-CZ" sz="1100" dirty="0" err="1"/>
              <a:t>Commons</a:t>
            </a:r>
            <a:r>
              <a:rPr lang="cs-CZ" sz="1100" dirty="0"/>
              <a:t> na WWW: &lt;</a:t>
            </a:r>
            <a:r>
              <a:rPr lang="cs-CZ" sz="1100" dirty="0">
                <a:hlinkClick r:id="rId3"/>
              </a:rPr>
              <a:t> http://commons.wikimedia.org/wiki/File:Lesser_Prairie_Chicken.jpg </a:t>
            </a:r>
            <a:r>
              <a:rPr lang="cs-CZ" sz="1100" dirty="0"/>
              <a:t>&gt;</a:t>
            </a:r>
          </a:p>
          <a:p>
            <a:r>
              <a:rPr lang="cs-CZ" sz="1100" dirty="0"/>
              <a:t>Obr. 3: THYSSEN, Malene. </a:t>
            </a:r>
            <a:r>
              <a:rPr lang="cs-CZ" sz="1100" i="1" dirty="0" err="1"/>
              <a:t>Wikimedia</a:t>
            </a:r>
            <a:r>
              <a:rPr lang="cs-CZ" sz="1100" i="1" dirty="0"/>
              <a:t> </a:t>
            </a:r>
            <a:r>
              <a:rPr lang="cs-CZ" sz="1100" i="1" dirty="0" err="1"/>
              <a:t>commons</a:t>
            </a:r>
            <a:r>
              <a:rPr lang="cs-CZ" sz="1100" dirty="0"/>
              <a:t> [online]. 2005-04-11 [cit. 2012-05-08]. File:Grib skov.jpg. Dostupný pod licencí </a:t>
            </a:r>
            <a:r>
              <a:rPr lang="cs-CZ" sz="1100" dirty="0" err="1"/>
              <a:t>Creative</a:t>
            </a:r>
            <a:r>
              <a:rPr lang="cs-CZ" sz="1100" dirty="0"/>
              <a:t> </a:t>
            </a:r>
            <a:r>
              <a:rPr lang="cs-CZ" sz="1100" dirty="0" err="1"/>
              <a:t>Commons</a:t>
            </a:r>
            <a:r>
              <a:rPr lang="cs-CZ" sz="1100" dirty="0"/>
              <a:t> na WWW: &lt;</a:t>
            </a:r>
            <a:r>
              <a:rPr lang="cs-CZ" sz="1100" dirty="0">
                <a:hlinkClick r:id="rId4"/>
              </a:rPr>
              <a:t>http://commons.wikimedia.org/wiki/</a:t>
            </a:r>
            <a:r>
              <a:rPr lang="cs-CZ" sz="1100" dirty="0" err="1">
                <a:hlinkClick r:id="rId4"/>
              </a:rPr>
              <a:t>File:Grib_skov.jpg</a:t>
            </a:r>
            <a:r>
              <a:rPr lang="cs-CZ" sz="1100" dirty="0"/>
              <a:t>&gt;</a:t>
            </a:r>
          </a:p>
          <a:p>
            <a:r>
              <a:rPr lang="cs-CZ" sz="1100" dirty="0"/>
              <a:t>Obr. 4: POON, </a:t>
            </a:r>
            <a:r>
              <a:rPr lang="cs-CZ" sz="1100" dirty="0" err="1"/>
              <a:t>Wing-Chi</a:t>
            </a:r>
            <a:r>
              <a:rPr lang="cs-CZ" sz="1100" dirty="0"/>
              <a:t>. </a:t>
            </a:r>
            <a:r>
              <a:rPr lang="cs-CZ" sz="1100" i="1" dirty="0" err="1"/>
              <a:t>Wikimedia</a:t>
            </a:r>
            <a:r>
              <a:rPr lang="cs-CZ" sz="1100" i="1" dirty="0"/>
              <a:t> </a:t>
            </a:r>
            <a:r>
              <a:rPr lang="cs-CZ" sz="1100" i="1" dirty="0" err="1"/>
              <a:t>commons</a:t>
            </a:r>
            <a:r>
              <a:rPr lang="cs-CZ" sz="1100" dirty="0"/>
              <a:t> [online]. 2004-15-05 [cit. 2012-05-08]. </a:t>
            </a:r>
            <a:r>
              <a:rPr lang="en-US" sz="1100" dirty="0"/>
              <a:t>File:Aerial View of Autumn Forest Colors.jpg</a:t>
            </a:r>
            <a:r>
              <a:rPr lang="cs-CZ" sz="1100" dirty="0"/>
              <a:t>. Dostupný pod licencí </a:t>
            </a:r>
            <a:r>
              <a:rPr lang="cs-CZ" sz="1100" dirty="0" err="1"/>
              <a:t>Creative</a:t>
            </a:r>
            <a:r>
              <a:rPr lang="cs-CZ" sz="1100" dirty="0"/>
              <a:t> </a:t>
            </a:r>
            <a:r>
              <a:rPr lang="cs-CZ" sz="1100" dirty="0" err="1"/>
              <a:t>Commons</a:t>
            </a:r>
            <a:r>
              <a:rPr lang="cs-CZ" sz="1100" dirty="0"/>
              <a:t> na WWW: &lt;</a:t>
            </a:r>
            <a:r>
              <a:rPr lang="cs-CZ" sz="1100" dirty="0">
                <a:hlinkClick r:id="rId5"/>
              </a:rPr>
              <a:t>http://commons.wikimedia.org/wiki/File:Aerial_View_of_Autumn_Forest_Colors.jpg </a:t>
            </a:r>
            <a:r>
              <a:rPr lang="cs-CZ" sz="1100" dirty="0"/>
              <a:t>&gt;</a:t>
            </a:r>
          </a:p>
          <a:p>
            <a:r>
              <a:rPr lang="cs-CZ" sz="1100" dirty="0"/>
              <a:t>Obr. 5: DIXI.  </a:t>
            </a:r>
            <a:r>
              <a:rPr lang="cs-CZ" sz="1100" i="1" dirty="0" err="1"/>
              <a:t>Wikimedia</a:t>
            </a:r>
            <a:r>
              <a:rPr lang="cs-CZ" sz="1100" i="1" dirty="0"/>
              <a:t> </a:t>
            </a:r>
            <a:r>
              <a:rPr lang="cs-CZ" sz="1100" i="1" dirty="0" err="1"/>
              <a:t>commons</a:t>
            </a:r>
            <a:r>
              <a:rPr lang="cs-CZ" sz="1100" dirty="0"/>
              <a:t> [online]. 2004-09-28 [cit. 2012-05-08]. File:Cervus </a:t>
            </a:r>
            <a:r>
              <a:rPr lang="cs-CZ" sz="1100" dirty="0" err="1"/>
              <a:t>elaphus</a:t>
            </a:r>
            <a:r>
              <a:rPr lang="cs-CZ" sz="1100" dirty="0"/>
              <a:t> canadensis.jpg. Dostupný pod licencí </a:t>
            </a:r>
            <a:r>
              <a:rPr lang="cs-CZ" sz="1100" dirty="0" err="1"/>
              <a:t>Creative</a:t>
            </a:r>
            <a:r>
              <a:rPr lang="cs-CZ" sz="1100" dirty="0"/>
              <a:t> </a:t>
            </a:r>
            <a:r>
              <a:rPr lang="cs-CZ" sz="1100" dirty="0" err="1"/>
              <a:t>Commons</a:t>
            </a:r>
            <a:r>
              <a:rPr lang="cs-CZ" sz="1100" dirty="0"/>
              <a:t> na WWW: &lt;</a:t>
            </a:r>
            <a:r>
              <a:rPr lang="cs-CZ" sz="1100" dirty="0">
                <a:hlinkClick r:id="rId6"/>
              </a:rPr>
              <a:t> http://commons.wikimedia.org/wiki/File:Cervus_elaphus_canadensis.jpg </a:t>
            </a:r>
            <a:r>
              <a:rPr lang="cs-CZ" sz="1100" dirty="0"/>
              <a:t>&gt;</a:t>
            </a:r>
          </a:p>
          <a:p>
            <a:r>
              <a:rPr lang="cs-CZ" sz="1100" dirty="0"/>
              <a:t>Obr. 6: PORSE, </a:t>
            </a:r>
            <a:r>
              <a:rPr lang="cs-CZ" sz="1100" dirty="0" err="1"/>
              <a:t>Sten.</a:t>
            </a:r>
            <a:r>
              <a:rPr lang="cs-CZ" sz="1100" i="1" dirty="0" err="1"/>
              <a:t>Wikimedia</a:t>
            </a:r>
            <a:r>
              <a:rPr lang="cs-CZ" sz="1100" i="1" dirty="0"/>
              <a:t> </a:t>
            </a:r>
            <a:r>
              <a:rPr lang="cs-CZ" sz="1100" i="1" dirty="0" err="1"/>
              <a:t>commons</a:t>
            </a:r>
            <a:r>
              <a:rPr lang="cs-CZ" sz="1100" dirty="0"/>
              <a:t> [online]. 2007-06-30 [cit. 2012-05-08]. </a:t>
            </a:r>
            <a:r>
              <a:rPr lang="en-US" sz="1100" dirty="0"/>
              <a:t>File:Primary forest with </a:t>
            </a:r>
            <a:r>
              <a:rPr lang="en-US" sz="1100" dirty="0" err="1"/>
              <a:t>Pinus</a:t>
            </a:r>
            <a:r>
              <a:rPr lang="en-US" sz="1100" dirty="0"/>
              <a:t> and Quercus.jpg</a:t>
            </a:r>
            <a:r>
              <a:rPr lang="cs-CZ" sz="1100" dirty="0"/>
              <a:t>. Dostupný pod licencí </a:t>
            </a:r>
            <a:r>
              <a:rPr lang="cs-CZ" sz="1100" dirty="0" err="1"/>
              <a:t>Creative</a:t>
            </a:r>
            <a:r>
              <a:rPr lang="cs-CZ" sz="1100" dirty="0"/>
              <a:t> </a:t>
            </a:r>
            <a:r>
              <a:rPr lang="cs-CZ" sz="1100" dirty="0" err="1"/>
              <a:t>Commons</a:t>
            </a:r>
            <a:r>
              <a:rPr lang="cs-CZ" sz="1100" dirty="0"/>
              <a:t> na WWW: &lt;</a:t>
            </a:r>
            <a:r>
              <a:rPr lang="cs-CZ" sz="1100" dirty="0">
                <a:hlinkClick r:id="rId7"/>
              </a:rPr>
              <a:t>http://commons.wikimedia.org/wiki/File:Primary_forest_with_Pinus_and_Quercus.jpg </a:t>
            </a:r>
            <a:r>
              <a:rPr lang="cs-CZ" sz="1100" dirty="0"/>
              <a:t>&gt;</a:t>
            </a:r>
          </a:p>
          <a:p>
            <a:r>
              <a:rPr lang="cs-CZ" sz="1100" dirty="0"/>
              <a:t>Obr. 7: CBURNETT. </a:t>
            </a:r>
            <a:r>
              <a:rPr lang="cs-CZ" sz="1100" i="1" dirty="0" err="1"/>
              <a:t>Wikimedia</a:t>
            </a:r>
            <a:r>
              <a:rPr lang="cs-CZ" sz="1100" i="1" dirty="0"/>
              <a:t> </a:t>
            </a:r>
            <a:r>
              <a:rPr lang="cs-CZ" sz="1100" i="1" dirty="0" err="1"/>
              <a:t>commons</a:t>
            </a:r>
            <a:r>
              <a:rPr lang="cs-CZ" sz="1100" dirty="0"/>
              <a:t> [online]. 2006-09-30 [cit. 2012-05-08]. File:Swift Fox.jpg. Dostupný pod licencí </a:t>
            </a:r>
            <a:r>
              <a:rPr lang="cs-CZ" sz="1100" dirty="0" err="1"/>
              <a:t>Creative</a:t>
            </a:r>
            <a:r>
              <a:rPr lang="cs-CZ" sz="1100" dirty="0"/>
              <a:t> </a:t>
            </a:r>
            <a:r>
              <a:rPr lang="cs-CZ" sz="1100" dirty="0" err="1"/>
              <a:t>Commons</a:t>
            </a:r>
            <a:r>
              <a:rPr lang="cs-CZ" sz="1100" dirty="0"/>
              <a:t> na WWW: &lt;</a:t>
            </a:r>
            <a:r>
              <a:rPr lang="cs-CZ" sz="1100" dirty="0">
                <a:hlinkClick r:id="rId8"/>
              </a:rPr>
              <a:t>http://commons.wikimedia.org/wiki/</a:t>
            </a:r>
            <a:r>
              <a:rPr lang="cs-CZ" sz="1100" dirty="0" err="1">
                <a:hlinkClick r:id="rId8"/>
              </a:rPr>
              <a:t>File:Swift_Fox.jpg</a:t>
            </a:r>
            <a:r>
              <a:rPr lang="cs-CZ" sz="1100" dirty="0"/>
              <a:t>&gt;</a:t>
            </a:r>
          </a:p>
          <a:p>
            <a:r>
              <a:rPr lang="cs-CZ" sz="1100" dirty="0"/>
              <a:t>Obr. 8: ELKWIKI. </a:t>
            </a:r>
            <a:r>
              <a:rPr lang="cs-CZ" sz="1100" i="1" dirty="0" err="1"/>
              <a:t>Wikimedia</a:t>
            </a:r>
            <a:r>
              <a:rPr lang="cs-CZ" sz="1100" i="1" dirty="0"/>
              <a:t> </a:t>
            </a:r>
            <a:r>
              <a:rPr lang="cs-CZ" sz="1100" i="1" dirty="0" err="1"/>
              <a:t>commons</a:t>
            </a:r>
            <a:r>
              <a:rPr lang="cs-CZ" sz="1100" dirty="0"/>
              <a:t> [online]. 2011-09-12 [cit. 2012-05-08]. File:Siberian taiga.JPG.  Dostupný pod licencí </a:t>
            </a:r>
            <a:r>
              <a:rPr lang="cs-CZ" sz="1100" dirty="0" err="1"/>
              <a:t>Creative</a:t>
            </a:r>
            <a:r>
              <a:rPr lang="cs-CZ" sz="1100" dirty="0"/>
              <a:t> </a:t>
            </a:r>
            <a:r>
              <a:rPr lang="cs-CZ" sz="1100" dirty="0" err="1"/>
              <a:t>Commons</a:t>
            </a:r>
            <a:r>
              <a:rPr lang="cs-CZ" sz="1100" dirty="0"/>
              <a:t> na WWW: &lt;</a:t>
            </a:r>
            <a:r>
              <a:rPr lang="cs-CZ" sz="1100" dirty="0">
                <a:hlinkClick r:id="rId9"/>
              </a:rPr>
              <a:t>http://commons.wikimedia.org/wiki/</a:t>
            </a:r>
            <a:r>
              <a:rPr lang="cs-CZ" sz="1100" dirty="0" err="1">
                <a:hlinkClick r:id="rId9"/>
              </a:rPr>
              <a:t>File:Siberian_taiga.JPG</a:t>
            </a:r>
            <a:r>
              <a:rPr lang="cs-CZ" sz="1100" dirty="0"/>
              <a:t>&gt;</a:t>
            </a:r>
          </a:p>
          <a:p>
            <a:r>
              <a:rPr lang="cs-CZ" sz="1100" dirty="0"/>
              <a:t>Obr. 9: </a:t>
            </a:r>
            <a:r>
              <a:rPr lang="cs-CZ" sz="1100" dirty="0" err="1"/>
              <a:t>Charlesjsharp</a:t>
            </a:r>
            <a:r>
              <a:rPr lang="cs-CZ" sz="1100" dirty="0"/>
              <a:t>. </a:t>
            </a:r>
            <a:r>
              <a:rPr lang="cs-CZ" sz="1100" i="1" dirty="0" err="1"/>
              <a:t>Wikimedia</a:t>
            </a:r>
            <a:r>
              <a:rPr lang="cs-CZ" sz="1100" i="1" dirty="0"/>
              <a:t> </a:t>
            </a:r>
            <a:r>
              <a:rPr lang="cs-CZ" sz="1100" i="1" dirty="0" err="1"/>
              <a:t>commons</a:t>
            </a:r>
            <a:r>
              <a:rPr lang="cs-CZ" sz="1100" dirty="0"/>
              <a:t> [online]. 2003-03-09 [cit. 2012-05-08]. File:Grizzly cub.JPG. Dostupný pod licencí </a:t>
            </a:r>
            <a:r>
              <a:rPr lang="cs-CZ" sz="1100" dirty="0" err="1"/>
              <a:t>Creative</a:t>
            </a:r>
            <a:r>
              <a:rPr lang="cs-CZ" sz="1100" dirty="0"/>
              <a:t> </a:t>
            </a:r>
            <a:r>
              <a:rPr lang="cs-CZ" sz="1100" dirty="0" err="1"/>
              <a:t>Commons</a:t>
            </a:r>
            <a:r>
              <a:rPr lang="cs-CZ" sz="1100" dirty="0"/>
              <a:t> na WWW: &lt;</a:t>
            </a:r>
            <a:r>
              <a:rPr lang="cs-CZ" sz="1100" dirty="0">
                <a:hlinkClick r:id="rId10"/>
              </a:rPr>
              <a:t> http://upload.wikimedia.org/wikipedia/commons/d/d3/Grizzly_cub.JPG </a:t>
            </a:r>
            <a:r>
              <a:rPr lang="cs-CZ" sz="1100" dirty="0"/>
              <a:t>&gt;</a:t>
            </a:r>
          </a:p>
          <a:p>
            <a:r>
              <a:rPr lang="cs-CZ" sz="1100" dirty="0"/>
              <a:t>Obr. 10: AIHARTZA, </a:t>
            </a:r>
            <a:r>
              <a:rPr lang="cs-CZ" sz="1100" dirty="0" err="1"/>
              <a:t>Joxerra</a:t>
            </a:r>
            <a:r>
              <a:rPr lang="cs-CZ" sz="1100" dirty="0"/>
              <a:t>. </a:t>
            </a:r>
            <a:r>
              <a:rPr lang="cs-CZ" sz="1100" i="1" dirty="0" err="1"/>
              <a:t>Wikimedia</a:t>
            </a:r>
            <a:r>
              <a:rPr lang="cs-CZ" sz="1100" i="1" dirty="0"/>
              <a:t> </a:t>
            </a:r>
            <a:r>
              <a:rPr lang="cs-CZ" sz="1100" i="1" dirty="0" err="1"/>
              <a:t>commons</a:t>
            </a:r>
            <a:r>
              <a:rPr lang="cs-CZ" sz="1100" dirty="0"/>
              <a:t> [online].  [cit. 2012-05-08]. File:Basoilarra.jpg. </a:t>
            </a:r>
            <a:r>
              <a:rPr lang="cs-CZ" sz="1100" dirty="0" smtClean="0"/>
              <a:t/>
            </a:r>
            <a:br>
              <a:rPr lang="cs-CZ" sz="1100" dirty="0" smtClean="0"/>
            </a:br>
            <a:r>
              <a:rPr lang="cs-CZ" sz="1100" dirty="0" smtClean="0"/>
              <a:t>Dostupný </a:t>
            </a:r>
            <a:r>
              <a:rPr lang="cs-CZ" sz="1100" dirty="0"/>
              <a:t>pod licencí Free Art </a:t>
            </a:r>
            <a:r>
              <a:rPr lang="cs-CZ" sz="1100" dirty="0" err="1"/>
              <a:t>License</a:t>
            </a:r>
            <a:r>
              <a:rPr lang="cs-CZ" sz="1100" dirty="0"/>
              <a:t> na WWW: &lt;</a:t>
            </a:r>
            <a:r>
              <a:rPr lang="cs-CZ" sz="1100" dirty="0">
                <a:hlinkClick r:id="rId11"/>
              </a:rPr>
              <a:t> http://commons.wikimedia.org/wiki/File:Basoilarra.jpg </a:t>
            </a:r>
            <a:r>
              <a:rPr lang="cs-CZ" sz="1100" dirty="0"/>
              <a:t>&gt;</a:t>
            </a:r>
          </a:p>
          <a:p>
            <a:r>
              <a:rPr lang="cs-CZ" sz="1100" dirty="0"/>
              <a:t>Obr. 11, 12: vlastní</a:t>
            </a:r>
          </a:p>
          <a:p>
            <a:r>
              <a:rPr lang="cs-CZ" sz="1100" dirty="0"/>
              <a:t>Obr. 13: HEROLD, Oliver. </a:t>
            </a:r>
            <a:r>
              <a:rPr lang="cs-CZ" sz="1100" i="1" dirty="0" err="1"/>
              <a:t>Wikimedia</a:t>
            </a:r>
            <a:r>
              <a:rPr lang="cs-CZ" sz="1100" i="1" dirty="0"/>
              <a:t> </a:t>
            </a:r>
            <a:r>
              <a:rPr lang="cs-CZ" sz="1100" i="1" dirty="0" err="1"/>
              <a:t>commons</a:t>
            </a:r>
            <a:r>
              <a:rPr lang="cs-CZ" sz="1100" dirty="0"/>
              <a:t> [online]. 2007-09-12 [cit. 2012-05-08]. File:Mixed-forest.jpg. Dostupný pod licencí </a:t>
            </a:r>
            <a:r>
              <a:rPr lang="cs-CZ" sz="1100" dirty="0" err="1"/>
              <a:t>Creative</a:t>
            </a:r>
            <a:r>
              <a:rPr lang="cs-CZ" sz="1100" dirty="0"/>
              <a:t> </a:t>
            </a:r>
            <a:r>
              <a:rPr lang="cs-CZ" sz="1100" dirty="0" err="1"/>
              <a:t>Commons</a:t>
            </a:r>
            <a:r>
              <a:rPr lang="cs-CZ" sz="1100" dirty="0"/>
              <a:t> na WWW: &lt;</a:t>
            </a:r>
            <a:r>
              <a:rPr lang="cs-CZ" sz="1100" dirty="0">
                <a:hlinkClick r:id="rId12"/>
              </a:rPr>
              <a:t> http://commons.wikimedia.org/wiki/File:Mixed-forest.jpg </a:t>
            </a:r>
            <a:r>
              <a:rPr lang="cs-CZ" sz="11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95831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77990" y="1520703"/>
            <a:ext cx="7726458" cy="505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  <a:spAutoFit/>
          </a:bodyPr>
          <a:lstStyle/>
          <a:p>
            <a:pPr defTabSz="822960" eaLnBrk="0" fontAlgn="base" hangingPunct="0">
              <a:spcBef>
                <a:spcPct val="0"/>
              </a:spcBef>
              <a:spcAft>
                <a:spcPct val="0"/>
              </a:spcAft>
              <a:tabLst>
                <a:tab pos="891540" algn="l"/>
                <a:tab pos="2025968" algn="l"/>
                <a:tab pos="2430304" algn="l"/>
                <a:tab pos="3403283" algn="l"/>
                <a:tab pos="4374833" algn="l"/>
              </a:tabLst>
            </a:pPr>
            <a:r>
              <a:rPr lang="cs-CZ" sz="1100" dirty="0" bmk="Text10">
                <a:latin typeface="Arial" pitchFamily="34" charset="0"/>
                <a:ea typeface="Times New Roman" pitchFamily="18" charset="0"/>
                <a:cs typeface="Arial" pitchFamily="34" charset="0"/>
              </a:rPr>
              <a:t>     </a:t>
            </a:r>
            <a:endParaRPr lang="cs-CZ" sz="800" dirty="0">
              <a:latin typeface="Arial" pitchFamily="34" charset="0"/>
              <a:cs typeface="Arial" pitchFamily="34" charset="0"/>
            </a:endParaRPr>
          </a:p>
          <a:p>
            <a:r>
              <a:rPr lang="cs-CZ" sz="1300" b="1" dirty="0"/>
              <a:t>Metodický list</a:t>
            </a:r>
            <a:endParaRPr lang="cs-CZ" sz="1300" dirty="0"/>
          </a:p>
          <a:p>
            <a:r>
              <a:rPr lang="cs-CZ" sz="1300" b="1" dirty="0"/>
              <a:t>Název materiálu:</a:t>
            </a:r>
            <a:r>
              <a:rPr lang="cs-CZ" sz="1300" dirty="0"/>
              <a:t>	</a:t>
            </a:r>
            <a:r>
              <a:rPr lang="cs-CZ" sz="1300" dirty="0" smtClean="0"/>
              <a:t>Krajina, krajinná sféra</a:t>
            </a:r>
            <a:endParaRPr lang="cs-CZ" sz="1300" dirty="0"/>
          </a:p>
          <a:p>
            <a:r>
              <a:rPr lang="cs-CZ" sz="1300" b="1" dirty="0"/>
              <a:t>Autor materiálu:	</a:t>
            </a:r>
            <a:r>
              <a:rPr lang="cs-CZ" sz="1300" dirty="0"/>
              <a:t>Eva Veselá</a:t>
            </a:r>
          </a:p>
          <a:p>
            <a:endParaRPr lang="cs-CZ" sz="1300" dirty="0"/>
          </a:p>
          <a:p>
            <a:r>
              <a:rPr lang="cs-CZ" sz="1300" b="1" dirty="0"/>
              <a:t>Zařazení materiálu:</a:t>
            </a:r>
            <a:endParaRPr lang="cs-CZ" sz="1300" dirty="0"/>
          </a:p>
          <a:p>
            <a:r>
              <a:rPr lang="cs-CZ" sz="1300" dirty="0"/>
              <a:t>Šablona:	Inovace a zkvalitnění výuky prostřednictvím ICT (III/2)		</a:t>
            </a:r>
          </a:p>
          <a:p>
            <a:r>
              <a:rPr lang="cs-CZ" sz="1300" dirty="0"/>
              <a:t>Sada: </a:t>
            </a:r>
            <a:r>
              <a:rPr lang="cs-CZ" sz="1300" dirty="0" smtClean="0"/>
              <a:t>32-9</a:t>
            </a:r>
            <a:r>
              <a:rPr lang="cs-CZ" sz="1300" dirty="0"/>
              <a:t>	     Číslo DUM: </a:t>
            </a:r>
            <a:r>
              <a:rPr lang="cs-CZ" sz="1300" dirty="0" smtClean="0"/>
              <a:t>32-9-19</a:t>
            </a:r>
            <a:r>
              <a:rPr lang="cs-CZ" sz="1300" dirty="0"/>
              <a:t>	    Předmět: Zeměpis	</a:t>
            </a:r>
          </a:p>
          <a:p>
            <a:r>
              <a:rPr lang="cs-CZ" sz="1300" dirty="0"/>
              <a:t>     </a:t>
            </a:r>
          </a:p>
          <a:p>
            <a:r>
              <a:rPr lang="cs-CZ" sz="1300" b="1" dirty="0"/>
              <a:t>Ověření materiálu ve výuce:</a:t>
            </a:r>
            <a:endParaRPr lang="cs-CZ" sz="1300" dirty="0"/>
          </a:p>
          <a:p>
            <a:r>
              <a:rPr lang="cs-CZ" sz="1300" dirty="0"/>
              <a:t>Datum ověření: </a:t>
            </a:r>
            <a:r>
              <a:rPr lang="cs-CZ" sz="1300" dirty="0" smtClean="0"/>
              <a:t>15. 03. 2013      </a:t>
            </a:r>
            <a:r>
              <a:rPr lang="cs-CZ" sz="1300" dirty="0"/>
              <a:t>Třída: 6. třída	     Ověřující učitel: Eva </a:t>
            </a:r>
            <a:r>
              <a:rPr lang="cs-CZ" sz="1300" dirty="0" smtClean="0"/>
              <a:t>Veselá</a:t>
            </a:r>
          </a:p>
          <a:p>
            <a:endParaRPr lang="cs-CZ" sz="1300" dirty="0"/>
          </a:p>
          <a:p>
            <a:pPr algn="just"/>
            <a:r>
              <a:rPr lang="cs-CZ" sz="1300" b="1" dirty="0"/>
              <a:t>Anotace materiálu</a:t>
            </a:r>
            <a:r>
              <a:rPr lang="cs-CZ" sz="1300" dirty="0"/>
              <a:t>: Materiál poskytuje základní představu o krajinách </a:t>
            </a:r>
            <a:r>
              <a:rPr lang="cs-CZ" sz="1300" dirty="0" smtClean="0"/>
              <a:t>mírného pásu, </a:t>
            </a:r>
            <a:r>
              <a:rPr lang="cs-CZ" sz="1300" dirty="0"/>
              <a:t>jejich rozmístění </a:t>
            </a:r>
            <a:br>
              <a:rPr lang="cs-CZ" sz="1300" dirty="0"/>
            </a:br>
            <a:r>
              <a:rPr lang="cs-CZ" sz="1300" dirty="0"/>
              <a:t>na </a:t>
            </a:r>
            <a:r>
              <a:rPr lang="cs-CZ" sz="1300" dirty="0" smtClean="0"/>
              <a:t>Zemi, </a:t>
            </a:r>
            <a:r>
              <a:rPr lang="cs-CZ" sz="1300" dirty="0"/>
              <a:t>specifických podmínkách k </a:t>
            </a:r>
            <a:r>
              <a:rPr lang="cs-CZ" sz="1300" dirty="0" smtClean="0"/>
              <a:t>životu a ochraně krajin. </a:t>
            </a:r>
            <a:r>
              <a:rPr lang="cs-CZ" sz="1300" dirty="0"/>
              <a:t>Je doplněn mapami a řadou ilustračních obrázků. Závěrečný  test  je určen ke shrnutí poznatků a orientačnímu ověření získaných znalostí. Jeho součástí jsou správné odpovědi. Součástí materiálu je test v podobě pracovního listu v textovém editoru. </a:t>
            </a:r>
          </a:p>
          <a:p>
            <a:pPr algn="just"/>
            <a:r>
              <a:rPr lang="cs-CZ" sz="1300" dirty="0"/>
              <a:t>     </a:t>
            </a:r>
          </a:p>
          <a:p>
            <a:pPr algn="just"/>
            <a:r>
              <a:rPr lang="cs-CZ" sz="1300" b="1" dirty="0"/>
              <a:t>Podrobný metodický popis možností použití materiálu: </a:t>
            </a:r>
            <a:r>
              <a:rPr lang="cs-CZ" sz="1300" dirty="0"/>
              <a:t>Lze využít k frontální i individuální výuce. Při frontálním testování je vhodnější použít prezentaci. Žáci řeší úkoly (snímek </a:t>
            </a:r>
            <a:r>
              <a:rPr lang="cs-CZ" sz="1300" dirty="0" smtClean="0"/>
              <a:t>10) </a:t>
            </a:r>
            <a:r>
              <a:rPr lang="cs-CZ" sz="1300" dirty="0"/>
              <a:t>a kontrolují správné odpovědi. </a:t>
            </a:r>
            <a:br>
              <a:rPr lang="cs-CZ" sz="1300" dirty="0"/>
            </a:br>
            <a:r>
              <a:rPr lang="cs-CZ" sz="1300" dirty="0"/>
              <a:t>Při individuálním testování je vhodnější použít pracovní list v elektronické nebo tištěné verzi.  V testu </a:t>
            </a:r>
          </a:p>
          <a:p>
            <a:pPr algn="just"/>
            <a:r>
              <a:rPr lang="cs-CZ" sz="1300" dirty="0"/>
              <a:t>(snímek </a:t>
            </a:r>
            <a:r>
              <a:rPr lang="cs-CZ" sz="1300" dirty="0" smtClean="0"/>
              <a:t>10) </a:t>
            </a:r>
            <a:r>
              <a:rPr lang="cs-CZ" sz="1300" dirty="0"/>
              <a:t>žák přiřazuje dvojice pojmů.</a:t>
            </a:r>
          </a:p>
          <a:p>
            <a:r>
              <a:rPr lang="cs-CZ" sz="1300" dirty="0"/>
              <a:t>	     </a:t>
            </a:r>
          </a:p>
          <a:p>
            <a:r>
              <a:rPr lang="cs-CZ" sz="1300" dirty="0"/>
              <a:t>     </a:t>
            </a:r>
          </a:p>
          <a:p>
            <a:r>
              <a:rPr lang="cs-CZ" sz="1300" b="1" dirty="0"/>
              <a:t>Seznam literatury a pramenů: </a:t>
            </a:r>
            <a:r>
              <a:rPr lang="cs-CZ" sz="1300" dirty="0"/>
              <a:t> </a:t>
            </a:r>
            <a:r>
              <a:rPr lang="cs-CZ" sz="1300" dirty="0" smtClean="0"/>
              <a:t>Snímek 11 </a:t>
            </a:r>
            <a:endParaRPr lang="cs-CZ" sz="1300" dirty="0"/>
          </a:p>
          <a:p>
            <a:r>
              <a:rPr lang="cs-CZ" sz="1300" dirty="0"/>
              <a:t>     </a:t>
            </a:r>
          </a:p>
        </p:txBody>
      </p:sp>
      <p:pic>
        <p:nvPicPr>
          <p:cNvPr id="3" name="obrázek 3" descr="Logolink OPVK - oříznut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3120" y="383062"/>
            <a:ext cx="4937760" cy="97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663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208912" cy="1470025"/>
          </a:xfrm>
        </p:spPr>
        <p:txBody>
          <a:bodyPr>
            <a:noAutofit/>
          </a:bodyPr>
          <a:lstStyle/>
          <a:p>
            <a:r>
              <a:rPr lang="cs-CZ" sz="6600" b="1" dirty="0" smtClean="0"/>
              <a:t>KRAJINY MÍRNÉHO PODNEBNÉHO PÁSU</a:t>
            </a:r>
            <a:endParaRPr lang="cs-CZ" sz="6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3356992"/>
            <a:ext cx="7488832" cy="17526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</a:rPr>
              <a:t>STEPI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LESY MÍRNÉHO PÁSU</a:t>
            </a:r>
            <a:endParaRPr lang="cs-CZ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4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361040" cy="684000"/>
          </a:xfr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STEPI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5"/>
            <a:ext cx="8229600" cy="2880319"/>
          </a:xfrm>
        </p:spPr>
        <p:txBody>
          <a:bodyPr>
            <a:normAutofit/>
          </a:bodyPr>
          <a:lstStyle/>
          <a:p>
            <a:r>
              <a:rPr lang="cs-CZ" sz="1800" dirty="0"/>
              <a:t>r</a:t>
            </a:r>
            <a:r>
              <a:rPr lang="cs-CZ" sz="1800" dirty="0" smtClean="0"/>
              <a:t>ozsáhlé </a:t>
            </a:r>
            <a:r>
              <a:rPr lang="cs-CZ" sz="1800" b="1" dirty="0" smtClean="0"/>
              <a:t>travnaté porosty</a:t>
            </a:r>
            <a:r>
              <a:rPr lang="cs-CZ" sz="1800" dirty="0" smtClean="0"/>
              <a:t>, ve vyšších zeměpisných šířkách přecházejí v </a:t>
            </a:r>
            <a:r>
              <a:rPr lang="cs-CZ" sz="1800" b="1" dirty="0" smtClean="0"/>
              <a:t>lesostep</a:t>
            </a:r>
          </a:p>
          <a:p>
            <a:r>
              <a:rPr lang="cs-CZ" sz="1800" b="1" dirty="0"/>
              <a:t>v</a:t>
            </a:r>
            <a:r>
              <a:rPr lang="cs-CZ" sz="1800" b="1" dirty="0" smtClean="0"/>
              <a:t>ýskyt:</a:t>
            </a:r>
            <a:r>
              <a:rPr lang="cs-CZ" sz="1800" dirty="0" smtClean="0"/>
              <a:t> Eurasie, Severní Amerika, Jižní Amerika</a:t>
            </a:r>
          </a:p>
          <a:p>
            <a:r>
              <a:rPr lang="cs-CZ" sz="1800" b="1" dirty="0"/>
              <a:t>r</a:t>
            </a:r>
            <a:r>
              <a:rPr lang="cs-CZ" sz="1800" b="1" dirty="0" smtClean="0"/>
              <a:t>ůzné názvy</a:t>
            </a:r>
            <a:r>
              <a:rPr lang="cs-CZ" sz="1800" dirty="0" smtClean="0"/>
              <a:t>: </a:t>
            </a:r>
            <a:r>
              <a:rPr lang="cs-CZ" sz="1800" b="1" dirty="0" smtClean="0"/>
              <a:t>stepi</a:t>
            </a:r>
            <a:r>
              <a:rPr lang="cs-CZ" sz="1800" dirty="0" smtClean="0"/>
              <a:t> (Eurasie), </a:t>
            </a:r>
            <a:r>
              <a:rPr lang="cs-CZ" sz="1800" b="1" dirty="0" smtClean="0"/>
              <a:t>celiny</a:t>
            </a:r>
            <a:r>
              <a:rPr lang="cs-CZ" sz="1800" dirty="0" smtClean="0"/>
              <a:t> (Kazachstán), </a:t>
            </a:r>
            <a:r>
              <a:rPr lang="cs-CZ" sz="1800" b="1" dirty="0" smtClean="0"/>
              <a:t>pusty</a:t>
            </a:r>
            <a:r>
              <a:rPr lang="cs-CZ" sz="1800" dirty="0" smtClean="0"/>
              <a:t> (Maďarsko), </a:t>
            </a:r>
            <a:r>
              <a:rPr lang="cs-CZ" sz="1800" b="1" dirty="0" smtClean="0"/>
              <a:t>prérie</a:t>
            </a:r>
            <a:r>
              <a:rPr lang="cs-CZ" sz="1800" dirty="0" smtClean="0"/>
              <a:t> (Severní Amerika),  </a:t>
            </a:r>
            <a:r>
              <a:rPr lang="cs-CZ" sz="1800" b="1" dirty="0" smtClean="0"/>
              <a:t>pampy</a:t>
            </a:r>
            <a:r>
              <a:rPr lang="cs-CZ" sz="1800" dirty="0" smtClean="0"/>
              <a:t> (jižní Amerika)</a:t>
            </a:r>
          </a:p>
          <a:p>
            <a:r>
              <a:rPr lang="cs-CZ" sz="1800" dirty="0"/>
              <a:t>p</a:t>
            </a:r>
            <a:r>
              <a:rPr lang="cs-CZ" sz="1800" dirty="0" smtClean="0"/>
              <a:t>řeměněny v pole </a:t>
            </a:r>
            <a:r>
              <a:rPr lang="cs-CZ" sz="1800" b="1" dirty="0" smtClean="0"/>
              <a:t>– světové obilnice </a:t>
            </a:r>
          </a:p>
          <a:p>
            <a:r>
              <a:rPr lang="cs-CZ" sz="1800" dirty="0" smtClean="0"/>
              <a:t>úrodné půdy </a:t>
            </a:r>
            <a:r>
              <a:rPr lang="cs-CZ" sz="1800" b="1" dirty="0" smtClean="0"/>
              <a:t>černozemě</a:t>
            </a:r>
          </a:p>
          <a:p>
            <a:r>
              <a:rPr lang="cs-CZ" sz="1800" b="1" dirty="0" smtClean="0"/>
              <a:t>živočichové:  </a:t>
            </a:r>
            <a:r>
              <a:rPr lang="cs-CZ" sz="1800" dirty="0" smtClean="0"/>
              <a:t>zajíc, sysel, křeček, bažant, orel stepní, sup</a:t>
            </a:r>
          </a:p>
          <a:p>
            <a:r>
              <a:rPr lang="cs-CZ" sz="1800" dirty="0" smtClean="0"/>
              <a:t>dříve: bizoni (prérie) - obživa Indiánů, koně (Asie)</a:t>
            </a:r>
            <a:endParaRPr lang="cs-CZ" sz="1800" dirty="0"/>
          </a:p>
        </p:txBody>
      </p:sp>
      <p:pic>
        <p:nvPicPr>
          <p:cNvPr id="4" name="Picture 2" descr="File:Prairie Albert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248"/>
            <a:ext cx="3610744" cy="27080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ile:Lesser Prairie Chicke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3322712" cy="24920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061128" y="3525018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Obr. 1</a:t>
            </a:r>
            <a:endParaRPr lang="cs-CZ" sz="1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79151" y="6237311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Obr. 2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21324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4402832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8000"/>
                </a:solidFill>
              </a:rPr>
              <a:t>PŮVODNÍ ZVÍŘATA</a:t>
            </a:r>
            <a:endParaRPr lang="cs-CZ" sz="3200" b="1" dirty="0">
              <a:solidFill>
                <a:srgbClr val="008000"/>
              </a:solidFill>
            </a:endParaRPr>
          </a:p>
        </p:txBody>
      </p:sp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r>
              <a:rPr lang="cs-CZ" altLang="cs-CZ" sz="2400" b="1" dirty="0" smtClean="0"/>
              <a:t>koně (kůň Převalského)</a:t>
            </a:r>
          </a:p>
          <a:p>
            <a:r>
              <a:rPr lang="cs-CZ" altLang="cs-CZ" sz="2400" b="1" dirty="0" smtClean="0"/>
              <a:t>kojot</a:t>
            </a:r>
          </a:p>
          <a:p>
            <a:r>
              <a:rPr lang="cs-CZ" altLang="cs-CZ" sz="2400" b="1" dirty="0" smtClean="0"/>
              <a:t>bizon</a:t>
            </a:r>
          </a:p>
        </p:txBody>
      </p:sp>
      <p:pic>
        <p:nvPicPr>
          <p:cNvPr id="16387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03" y="188913"/>
            <a:ext cx="2982912" cy="2924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2" y="3292386"/>
            <a:ext cx="2355353" cy="3297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6" y="2996952"/>
            <a:ext cx="4816328" cy="3611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87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3501008"/>
            <a:ext cx="4006751" cy="3005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260648"/>
            <a:ext cx="3389511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8000"/>
                </a:solidFill>
              </a:rPr>
              <a:t>ZVÍŘATA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279400" y="1196752"/>
            <a:ext cx="8229600" cy="4525963"/>
          </a:xfrm>
        </p:spPr>
        <p:txBody>
          <a:bodyPr>
            <a:normAutofit/>
          </a:bodyPr>
          <a:lstStyle/>
          <a:p>
            <a:r>
              <a:rPr lang="cs-CZ" altLang="cs-CZ" sz="2800" b="1" dirty="0" smtClean="0"/>
              <a:t>lama, vlk</a:t>
            </a:r>
          </a:p>
          <a:p>
            <a:r>
              <a:rPr lang="cs-CZ" altLang="cs-CZ" sz="2800" b="1" dirty="0" smtClean="0"/>
              <a:t>sysel, křeček</a:t>
            </a:r>
          </a:p>
        </p:txBody>
      </p:sp>
      <p:pic>
        <p:nvPicPr>
          <p:cNvPr id="17412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3501008"/>
            <a:ext cx="4009625" cy="3005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561974"/>
            <a:ext cx="2640856" cy="2686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15" y="579905"/>
            <a:ext cx="2407593" cy="2654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73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>
          <a:xfrm>
            <a:off x="611560" y="499534"/>
            <a:ext cx="8229600" cy="4525963"/>
          </a:xfrm>
        </p:spPr>
        <p:txBody>
          <a:bodyPr>
            <a:normAutofit/>
          </a:bodyPr>
          <a:lstStyle/>
          <a:p>
            <a:r>
              <a:rPr lang="cs-CZ" altLang="cs-CZ" sz="2800" b="1" dirty="0" smtClean="0"/>
              <a:t>orel stepní</a:t>
            </a:r>
          </a:p>
          <a:p>
            <a:r>
              <a:rPr lang="cs-CZ" altLang="cs-CZ" sz="2800" b="1" dirty="0" smtClean="0"/>
              <a:t>bažant</a:t>
            </a:r>
          </a:p>
          <a:p>
            <a:r>
              <a:rPr lang="cs-CZ" altLang="cs-CZ" sz="2800" b="1" dirty="0" smtClean="0"/>
              <a:t>zajíc</a:t>
            </a:r>
          </a:p>
        </p:txBody>
      </p:sp>
      <p:pic>
        <p:nvPicPr>
          <p:cNvPr id="18435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76250"/>
            <a:ext cx="4684713" cy="3460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11352"/>
            <a:ext cx="3369442" cy="4302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168" y="4193992"/>
            <a:ext cx="3260725" cy="2360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24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538736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rgbClr val="008000"/>
                </a:solidFill>
              </a:rPr>
              <a:t>VYUŽITÍ STEPÍ</a:t>
            </a:r>
            <a:endParaRPr lang="cs-CZ" sz="3600" b="1" dirty="0">
              <a:solidFill>
                <a:srgbClr val="008000"/>
              </a:solidFill>
            </a:endParaRPr>
          </a:p>
        </p:txBody>
      </p:sp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413"/>
            <a:ext cx="8229600" cy="4525963"/>
          </a:xfrm>
        </p:spPr>
        <p:txBody>
          <a:bodyPr>
            <a:normAutofit/>
          </a:bodyPr>
          <a:lstStyle/>
          <a:p>
            <a:r>
              <a:rPr lang="cs-CZ" altLang="cs-CZ" sz="2800" b="1" dirty="0" smtClean="0"/>
              <a:t>obilnice</a:t>
            </a:r>
          </a:p>
          <a:p>
            <a:r>
              <a:rPr lang="cs-CZ" altLang="cs-CZ" sz="2800" b="1" dirty="0" smtClean="0"/>
              <a:t>louky, pastviny</a:t>
            </a:r>
          </a:p>
        </p:txBody>
      </p:sp>
      <p:pic>
        <p:nvPicPr>
          <p:cNvPr id="19459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43050"/>
            <a:ext cx="4511675" cy="3384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35325"/>
            <a:ext cx="3746500" cy="2786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8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 smtClean="0"/>
              <a:t>Jak </a:t>
            </a:r>
            <a:r>
              <a:rPr lang="cs-CZ" altLang="cs-CZ" sz="2800" dirty="0"/>
              <a:t>se nazývají travní porosty mírného pásu v různých částech světa?</a:t>
            </a:r>
          </a:p>
          <a:p>
            <a:r>
              <a:rPr lang="cs-CZ" altLang="cs-CZ" sz="2800" dirty="0" smtClean="0"/>
              <a:t>Jaké </a:t>
            </a:r>
            <a:r>
              <a:rPr lang="cs-CZ" altLang="cs-CZ" sz="2800" dirty="0"/>
              <a:t>je podnebí této oblasti?</a:t>
            </a:r>
          </a:p>
          <a:p>
            <a:r>
              <a:rPr lang="cs-CZ" altLang="cs-CZ" sz="2800" dirty="0" smtClean="0"/>
              <a:t>Vyjmenuj </a:t>
            </a:r>
            <a:r>
              <a:rPr lang="cs-CZ" altLang="cs-CZ" sz="2800" dirty="0"/>
              <a:t>zvířata této oblasti.</a:t>
            </a:r>
          </a:p>
          <a:p>
            <a:r>
              <a:rPr lang="cs-CZ" altLang="cs-CZ" sz="2800" dirty="0" smtClean="0"/>
              <a:t>Jak </a:t>
            </a:r>
            <a:r>
              <a:rPr lang="cs-CZ" altLang="cs-CZ" sz="2800" dirty="0"/>
              <a:t>dnes člověk tuto krajinu využívá?</a:t>
            </a:r>
          </a:p>
          <a:p>
            <a:r>
              <a:rPr lang="cs-CZ" altLang="cs-CZ" sz="2800" dirty="0" smtClean="0"/>
              <a:t>Vyhledej </a:t>
            </a:r>
            <a:r>
              <a:rPr lang="cs-CZ" altLang="cs-CZ" sz="2800" dirty="0"/>
              <a:t>na mapě oblasti, které jsou pokládány </a:t>
            </a:r>
            <a:endParaRPr lang="cs-CZ" altLang="cs-CZ" sz="2800" dirty="0" smtClean="0"/>
          </a:p>
          <a:p>
            <a:pPr marL="0" indent="0">
              <a:buNone/>
            </a:pPr>
            <a:r>
              <a:rPr lang="cs-CZ" altLang="cs-CZ" sz="2800" dirty="0"/>
              <a:t> </a:t>
            </a:r>
            <a:r>
              <a:rPr lang="cs-CZ" altLang="cs-CZ" sz="2800" dirty="0" smtClean="0"/>
              <a:t>    za </a:t>
            </a:r>
            <a:r>
              <a:rPr lang="cs-CZ" altLang="cs-CZ" sz="2800" dirty="0"/>
              <a:t>světové obilnice.</a:t>
            </a:r>
          </a:p>
          <a:p>
            <a:r>
              <a:rPr lang="cs-CZ" altLang="cs-CZ" sz="2800" b="1" dirty="0">
                <a:solidFill>
                  <a:srgbClr val="008000"/>
                </a:solidFill>
              </a:rPr>
              <a:t>Úkol: Vyhledej zajímavosti o vybraném zástupci zvířat (kůň Převalského, bizon americký, lama).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22114"/>
          </a:xfr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008000"/>
                </a:solidFill>
              </a:rPr>
              <a:t/>
            </a:r>
            <a:br>
              <a:rPr lang="cs-CZ" sz="3200" b="1" dirty="0" smtClean="0">
                <a:solidFill>
                  <a:srgbClr val="008000"/>
                </a:solidFill>
              </a:rPr>
            </a:br>
            <a:r>
              <a:rPr lang="cs-CZ" sz="3200" b="1" dirty="0" smtClean="0">
                <a:solidFill>
                  <a:srgbClr val="008000"/>
                </a:solidFill>
              </a:rPr>
              <a:t>ZNÁŠ </a:t>
            </a:r>
            <a:r>
              <a:rPr lang="cs-CZ" sz="3200" b="1" dirty="0">
                <a:solidFill>
                  <a:srgbClr val="008000"/>
                </a:solidFill>
              </a:rPr>
              <a:t>ODPOVĚDI? </a:t>
            </a:r>
            <a:br>
              <a:rPr lang="cs-CZ" sz="3200" b="1" dirty="0">
                <a:solidFill>
                  <a:srgbClr val="008000"/>
                </a:solidFill>
              </a:rPr>
            </a:br>
            <a:endParaRPr lang="cs-CZ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744</Words>
  <Application>Microsoft Office PowerPoint</Application>
  <PresentationFormat>Předvádění na obrazovce (4:3)</PresentationFormat>
  <Paragraphs>178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Prezentace aplikace PowerPoint</vt:lpstr>
      <vt:lpstr>Prezentace aplikace PowerPoint</vt:lpstr>
      <vt:lpstr>KRAJINY MÍRNÉHO PODNEBNÉHO PÁSU</vt:lpstr>
      <vt:lpstr>STEPI</vt:lpstr>
      <vt:lpstr>PŮVODNÍ ZVÍŘATA</vt:lpstr>
      <vt:lpstr>ZVÍŘATA</vt:lpstr>
      <vt:lpstr>Prezentace aplikace PowerPoint</vt:lpstr>
      <vt:lpstr>VYUŽITÍ STEPÍ</vt:lpstr>
      <vt:lpstr> ZNÁŠ ODPOVĚDI?  </vt:lpstr>
      <vt:lpstr>LESY MÍRNÉHO PÁSU</vt:lpstr>
      <vt:lpstr>A/ LISTNATÉ LESY</vt:lpstr>
      <vt:lpstr>Prezentace aplikace PowerPoint</vt:lpstr>
      <vt:lpstr>B/ SMÍŠENÉ LESY</vt:lpstr>
      <vt:lpstr>C/ SEVERSKÝ JEHLIČNATÝ LES - TAJGA</vt:lpstr>
      <vt:lpstr>OHROŽENÍ LESNÍCH POROSTŮ</vt:lpstr>
      <vt:lpstr> ZNÁŠ ODPOVĚDI?  </vt:lpstr>
      <vt:lpstr>ÚKOL: Utvoř správné dvojice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KRAJINY MÍRNÉHO PODNEBNÉHO PÁSU</dc:title>
  <dc:creator>Veselá Eva</dc:creator>
  <cp:lastModifiedBy>Veselá Eva</cp:lastModifiedBy>
  <cp:revision>46</cp:revision>
  <dcterms:created xsi:type="dcterms:W3CDTF">2012-08-08T06:53:42Z</dcterms:created>
  <dcterms:modified xsi:type="dcterms:W3CDTF">2015-03-26T20:32:28Z</dcterms:modified>
</cp:coreProperties>
</file>