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79" r:id="rId2"/>
    <p:sldId id="280" r:id="rId3"/>
    <p:sldId id="256" r:id="rId4"/>
    <p:sldId id="258" r:id="rId5"/>
    <p:sldId id="257" r:id="rId6"/>
    <p:sldId id="260" r:id="rId7"/>
    <p:sldId id="261" r:id="rId8"/>
    <p:sldId id="286" r:id="rId9"/>
    <p:sldId id="285" r:id="rId10"/>
    <p:sldId id="287" r:id="rId11"/>
    <p:sldId id="262" r:id="rId12"/>
    <p:sldId id="263" r:id="rId13"/>
    <p:sldId id="268" r:id="rId14"/>
    <p:sldId id="291" r:id="rId15"/>
    <p:sldId id="265" r:id="rId16"/>
    <p:sldId id="267" r:id="rId17"/>
    <p:sldId id="292" r:id="rId18"/>
    <p:sldId id="270" r:id="rId19"/>
    <p:sldId id="274" r:id="rId20"/>
    <p:sldId id="276" r:id="rId21"/>
    <p:sldId id="288" r:id="rId22"/>
    <p:sldId id="273" r:id="rId23"/>
    <p:sldId id="289" r:id="rId24"/>
    <p:sldId id="277" r:id="rId25"/>
    <p:sldId id="293" r:id="rId26"/>
    <p:sldId id="294" r:id="rId27"/>
    <p:sldId id="295" r:id="rId28"/>
    <p:sldId id="296" r:id="rId29"/>
    <p:sldId id="297" r:id="rId30"/>
    <p:sldId id="278" r:id="rId31"/>
    <p:sldId id="281" r:id="rId32"/>
    <p:sldId id="282" r:id="rId33"/>
    <p:sldId id="283" r:id="rId3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jpeg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jpeg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9F639F-A4AF-411B-9C9F-7C8C04BE959D}" type="doc">
      <dgm:prSet loTypeId="urn:microsoft.com/office/officeart/2008/layout/BendingPictureSemiTransparentTex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82D600F7-76B4-4117-BC4B-B7B3BD2B0CD3}">
      <dgm:prSet phldrT="[Text]" custT="1"/>
      <dgm:spPr/>
      <dgm:t>
        <a:bodyPr/>
        <a:lstStyle/>
        <a:p>
          <a:r>
            <a:rPr lang="cs-CZ" sz="1000" b="1" dirty="0" smtClean="0">
              <a:solidFill>
                <a:schemeClr val="tx1"/>
              </a:solidFill>
            </a:rPr>
            <a:t>Obr. 2</a:t>
          </a:r>
          <a:endParaRPr lang="cs-CZ" sz="1000" b="1" dirty="0">
            <a:solidFill>
              <a:schemeClr val="tx1"/>
            </a:solidFill>
          </a:endParaRPr>
        </a:p>
      </dgm:t>
    </dgm:pt>
    <dgm:pt modelId="{1FCF345F-A061-4D84-86C6-30A0C97DA4B3}" type="parTrans" cxnId="{FC35C157-E2F6-4C47-A7E3-CEA6C4DB59E2}">
      <dgm:prSet/>
      <dgm:spPr/>
      <dgm:t>
        <a:bodyPr/>
        <a:lstStyle/>
        <a:p>
          <a:endParaRPr lang="cs-CZ"/>
        </a:p>
      </dgm:t>
    </dgm:pt>
    <dgm:pt modelId="{27CD25F2-9F67-4303-B253-8B01DC30937D}" type="sibTrans" cxnId="{FC35C157-E2F6-4C47-A7E3-CEA6C4DB59E2}">
      <dgm:prSet/>
      <dgm:spPr/>
      <dgm:t>
        <a:bodyPr/>
        <a:lstStyle/>
        <a:p>
          <a:endParaRPr lang="cs-CZ"/>
        </a:p>
      </dgm:t>
    </dgm:pt>
    <dgm:pt modelId="{3A91FB27-F042-4FF2-A4F3-8A66C2422C11}">
      <dgm:prSet phldrT="[Text]" custT="1"/>
      <dgm:spPr/>
      <dgm:t>
        <a:bodyPr/>
        <a:lstStyle/>
        <a:p>
          <a:r>
            <a:rPr lang="cs-CZ" sz="1000" b="1" dirty="0" smtClean="0">
              <a:solidFill>
                <a:schemeClr val="tx1"/>
              </a:solidFill>
            </a:rPr>
            <a:t>Obr. 3</a:t>
          </a:r>
          <a:endParaRPr lang="cs-CZ" sz="1000" b="1" dirty="0">
            <a:solidFill>
              <a:schemeClr val="tx1"/>
            </a:solidFill>
          </a:endParaRPr>
        </a:p>
      </dgm:t>
    </dgm:pt>
    <dgm:pt modelId="{CED6CBED-0F57-40DA-8FE9-8F33C4E35E88}" type="parTrans" cxnId="{BEF51863-6599-4529-BBAF-729BA91FBDF6}">
      <dgm:prSet/>
      <dgm:spPr/>
      <dgm:t>
        <a:bodyPr/>
        <a:lstStyle/>
        <a:p>
          <a:endParaRPr lang="cs-CZ"/>
        </a:p>
      </dgm:t>
    </dgm:pt>
    <dgm:pt modelId="{9BC56520-7E25-4103-8A38-F4F1AEC5BCB6}" type="sibTrans" cxnId="{BEF51863-6599-4529-BBAF-729BA91FBDF6}">
      <dgm:prSet/>
      <dgm:spPr/>
      <dgm:t>
        <a:bodyPr/>
        <a:lstStyle/>
        <a:p>
          <a:endParaRPr lang="cs-CZ"/>
        </a:p>
      </dgm:t>
    </dgm:pt>
    <dgm:pt modelId="{4A560BCE-1781-40E9-865C-EAD2CF049437}">
      <dgm:prSet phldrT="[Text]" custT="1"/>
      <dgm:spPr/>
      <dgm:t>
        <a:bodyPr/>
        <a:lstStyle/>
        <a:p>
          <a:r>
            <a:rPr lang="cs-CZ" sz="1000" b="1" dirty="0" smtClean="0">
              <a:solidFill>
                <a:schemeClr val="tx1"/>
              </a:solidFill>
            </a:rPr>
            <a:t>Obr. 4</a:t>
          </a:r>
          <a:endParaRPr lang="cs-CZ" sz="1000" b="1" dirty="0">
            <a:solidFill>
              <a:schemeClr val="tx1"/>
            </a:solidFill>
          </a:endParaRPr>
        </a:p>
      </dgm:t>
    </dgm:pt>
    <dgm:pt modelId="{A6E11C1C-04D3-452D-B6F4-D6F16B03ABA9}" type="parTrans" cxnId="{24E7107A-D73E-4A94-937C-F50CF4F52E27}">
      <dgm:prSet/>
      <dgm:spPr/>
      <dgm:t>
        <a:bodyPr/>
        <a:lstStyle/>
        <a:p>
          <a:endParaRPr lang="cs-CZ"/>
        </a:p>
      </dgm:t>
    </dgm:pt>
    <dgm:pt modelId="{269D66D6-C247-4949-BC8E-4281E75312A2}" type="sibTrans" cxnId="{24E7107A-D73E-4A94-937C-F50CF4F52E27}">
      <dgm:prSet/>
      <dgm:spPr/>
      <dgm:t>
        <a:bodyPr/>
        <a:lstStyle/>
        <a:p>
          <a:endParaRPr lang="cs-CZ"/>
        </a:p>
      </dgm:t>
    </dgm:pt>
    <dgm:pt modelId="{8079A0EE-66A9-4A80-90F4-9E394DA672D9}" type="pres">
      <dgm:prSet presAssocID="{C09F639F-A4AF-411B-9C9F-7C8C04BE959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E2562759-B931-476A-8076-0D0B247F3B5A}" type="pres">
      <dgm:prSet presAssocID="{82D600F7-76B4-4117-BC4B-B7B3BD2B0CD3}" presName="composite" presStyleCnt="0"/>
      <dgm:spPr/>
    </dgm:pt>
    <dgm:pt modelId="{EB265122-8DC3-40A6-B1C6-DDA2568D1125}" type="pres">
      <dgm:prSet presAssocID="{82D600F7-76B4-4117-BC4B-B7B3BD2B0CD3}" presName="rect1" presStyleLbl="bgShp" presStyleIdx="0" presStyleCnt="3" custLinFactNeighborX="-9" custLinFactNeighborY="-182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F454887D-5716-409B-9F06-105D0678221E}" type="pres">
      <dgm:prSet presAssocID="{82D600F7-76B4-4117-BC4B-B7B3BD2B0CD3}" presName="rect2" presStyleLbl="trBgShp" presStyleIdx="0" presStyleCnt="3" custLinFactY="41999" custLinFactNeighborX="-9" custLinFactNeighborY="100000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BAF90B8-8EE3-4F4D-A454-FA2BD757B1E9}" type="pres">
      <dgm:prSet presAssocID="{27CD25F2-9F67-4303-B253-8B01DC30937D}" presName="sibTrans" presStyleCnt="0"/>
      <dgm:spPr/>
    </dgm:pt>
    <dgm:pt modelId="{7E53DD41-9E8F-4480-A7B7-B42AACC8464B}" type="pres">
      <dgm:prSet presAssocID="{3A91FB27-F042-4FF2-A4F3-8A66C2422C11}" presName="composite" presStyleCnt="0"/>
      <dgm:spPr/>
    </dgm:pt>
    <dgm:pt modelId="{2EB6609A-8864-45B7-AAC1-8772764AACF9}" type="pres">
      <dgm:prSet presAssocID="{3A91FB27-F042-4FF2-A4F3-8A66C2422C11}" presName="rect1" presStyleLbl="bgShp" presStyleIdx="1" presStyleCnt="3" custLinFactNeighborX="280" custLinFactNeighborY="-2269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46D914C9-DC26-48E9-A41F-390357FDE900}" type="pres">
      <dgm:prSet presAssocID="{3A91FB27-F042-4FF2-A4F3-8A66C2422C11}" presName="rect2" presStyleLbl="trBgShp" presStyleIdx="1" presStyleCnt="3" custLinFactY="41999" custLinFactNeighborX="280" custLinFactNeighborY="100000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2EBC03A5-89EA-4604-95E6-2B6E8FFA1A94}" type="pres">
      <dgm:prSet presAssocID="{9BC56520-7E25-4103-8A38-F4F1AEC5BCB6}" presName="sibTrans" presStyleCnt="0"/>
      <dgm:spPr/>
    </dgm:pt>
    <dgm:pt modelId="{EC72DF93-B12D-424E-A070-708C8AAB1421}" type="pres">
      <dgm:prSet presAssocID="{4A560BCE-1781-40E9-865C-EAD2CF049437}" presName="composite" presStyleCnt="0"/>
      <dgm:spPr/>
    </dgm:pt>
    <dgm:pt modelId="{C0F394A4-463C-42B5-8AB7-D5B27FFB5AB2}" type="pres">
      <dgm:prSet presAssocID="{4A560BCE-1781-40E9-865C-EAD2CF049437}" presName="rect1" presStyleLbl="bgShp" presStyleIdx="2" presStyleCnt="3" custLinFactNeighborX="-2193" custLinFactNeighborY="-2269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ACC26C41-9F28-49A9-A85C-0333597D1AD1}" type="pres">
      <dgm:prSet presAssocID="{4A560BCE-1781-40E9-865C-EAD2CF049437}" presName="rect2" presStyleLbl="trBgShp" presStyleIdx="2" presStyleCnt="3" custLinFactY="28571" custLinFactNeighborX="-2193" custLinFactNeighborY="100000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E5ECB1D4-34A3-48B8-BD48-85B9092ECB9A}" type="presOf" srcId="{C09F639F-A4AF-411B-9C9F-7C8C04BE959D}" destId="{8079A0EE-66A9-4A80-90F4-9E394DA672D9}" srcOrd="0" destOrd="0" presId="urn:microsoft.com/office/officeart/2008/layout/BendingPictureSemiTransparentText"/>
    <dgm:cxn modelId="{FC35C157-E2F6-4C47-A7E3-CEA6C4DB59E2}" srcId="{C09F639F-A4AF-411B-9C9F-7C8C04BE959D}" destId="{82D600F7-76B4-4117-BC4B-B7B3BD2B0CD3}" srcOrd="0" destOrd="0" parTransId="{1FCF345F-A061-4D84-86C6-30A0C97DA4B3}" sibTransId="{27CD25F2-9F67-4303-B253-8B01DC30937D}"/>
    <dgm:cxn modelId="{986EB1C6-56F3-470C-8443-B38E99F58C47}" type="presOf" srcId="{82D600F7-76B4-4117-BC4B-B7B3BD2B0CD3}" destId="{F454887D-5716-409B-9F06-105D0678221E}" srcOrd="0" destOrd="0" presId="urn:microsoft.com/office/officeart/2008/layout/BendingPictureSemiTransparentText"/>
    <dgm:cxn modelId="{BD633CE1-E33B-4CF9-AD1C-415B3EB429AA}" type="presOf" srcId="{4A560BCE-1781-40E9-865C-EAD2CF049437}" destId="{ACC26C41-9F28-49A9-A85C-0333597D1AD1}" srcOrd="0" destOrd="0" presId="urn:microsoft.com/office/officeart/2008/layout/BendingPictureSemiTransparentText"/>
    <dgm:cxn modelId="{BEF51863-6599-4529-BBAF-729BA91FBDF6}" srcId="{C09F639F-A4AF-411B-9C9F-7C8C04BE959D}" destId="{3A91FB27-F042-4FF2-A4F3-8A66C2422C11}" srcOrd="1" destOrd="0" parTransId="{CED6CBED-0F57-40DA-8FE9-8F33C4E35E88}" sibTransId="{9BC56520-7E25-4103-8A38-F4F1AEC5BCB6}"/>
    <dgm:cxn modelId="{575E9ABA-FB9E-4175-9002-05877E4FAB2F}" type="presOf" srcId="{3A91FB27-F042-4FF2-A4F3-8A66C2422C11}" destId="{46D914C9-DC26-48E9-A41F-390357FDE900}" srcOrd="0" destOrd="0" presId="urn:microsoft.com/office/officeart/2008/layout/BendingPictureSemiTransparentText"/>
    <dgm:cxn modelId="{24E7107A-D73E-4A94-937C-F50CF4F52E27}" srcId="{C09F639F-A4AF-411B-9C9F-7C8C04BE959D}" destId="{4A560BCE-1781-40E9-865C-EAD2CF049437}" srcOrd="2" destOrd="0" parTransId="{A6E11C1C-04D3-452D-B6F4-D6F16B03ABA9}" sibTransId="{269D66D6-C247-4949-BC8E-4281E75312A2}"/>
    <dgm:cxn modelId="{5EB20F75-A9D4-41E6-9602-808F0A0D59AA}" type="presParOf" srcId="{8079A0EE-66A9-4A80-90F4-9E394DA672D9}" destId="{E2562759-B931-476A-8076-0D0B247F3B5A}" srcOrd="0" destOrd="0" presId="urn:microsoft.com/office/officeart/2008/layout/BendingPictureSemiTransparentText"/>
    <dgm:cxn modelId="{820AB067-916A-4C96-927D-1D65BF385D15}" type="presParOf" srcId="{E2562759-B931-476A-8076-0D0B247F3B5A}" destId="{EB265122-8DC3-40A6-B1C6-DDA2568D1125}" srcOrd="0" destOrd="0" presId="urn:microsoft.com/office/officeart/2008/layout/BendingPictureSemiTransparentText"/>
    <dgm:cxn modelId="{79775000-21A7-42E7-AE60-9D3653412060}" type="presParOf" srcId="{E2562759-B931-476A-8076-0D0B247F3B5A}" destId="{F454887D-5716-409B-9F06-105D0678221E}" srcOrd="1" destOrd="0" presId="urn:microsoft.com/office/officeart/2008/layout/BendingPictureSemiTransparentText"/>
    <dgm:cxn modelId="{ED9817AE-C9F1-45F1-940B-0E6B85661F04}" type="presParOf" srcId="{8079A0EE-66A9-4A80-90F4-9E394DA672D9}" destId="{FBAF90B8-8EE3-4F4D-A454-FA2BD757B1E9}" srcOrd="1" destOrd="0" presId="urn:microsoft.com/office/officeart/2008/layout/BendingPictureSemiTransparentText"/>
    <dgm:cxn modelId="{9ADA14BA-67B3-414F-835B-D43F74AE39F0}" type="presParOf" srcId="{8079A0EE-66A9-4A80-90F4-9E394DA672D9}" destId="{7E53DD41-9E8F-4480-A7B7-B42AACC8464B}" srcOrd="2" destOrd="0" presId="urn:microsoft.com/office/officeart/2008/layout/BendingPictureSemiTransparentText"/>
    <dgm:cxn modelId="{52AD3CBF-2F32-4DEB-91D8-974A7780EE17}" type="presParOf" srcId="{7E53DD41-9E8F-4480-A7B7-B42AACC8464B}" destId="{2EB6609A-8864-45B7-AAC1-8772764AACF9}" srcOrd="0" destOrd="0" presId="urn:microsoft.com/office/officeart/2008/layout/BendingPictureSemiTransparentText"/>
    <dgm:cxn modelId="{881AD7AF-77D9-442D-A7BB-82B8E69B34DD}" type="presParOf" srcId="{7E53DD41-9E8F-4480-A7B7-B42AACC8464B}" destId="{46D914C9-DC26-48E9-A41F-390357FDE900}" srcOrd="1" destOrd="0" presId="urn:microsoft.com/office/officeart/2008/layout/BendingPictureSemiTransparentText"/>
    <dgm:cxn modelId="{78E9B350-E5C1-493B-A258-F467EECC7027}" type="presParOf" srcId="{8079A0EE-66A9-4A80-90F4-9E394DA672D9}" destId="{2EBC03A5-89EA-4604-95E6-2B6E8FFA1A94}" srcOrd="3" destOrd="0" presId="urn:microsoft.com/office/officeart/2008/layout/BendingPictureSemiTransparentText"/>
    <dgm:cxn modelId="{BD15ADBD-347B-4E38-8D60-02EAA1837035}" type="presParOf" srcId="{8079A0EE-66A9-4A80-90F4-9E394DA672D9}" destId="{EC72DF93-B12D-424E-A070-708C8AAB1421}" srcOrd="4" destOrd="0" presId="urn:microsoft.com/office/officeart/2008/layout/BendingPictureSemiTransparentText"/>
    <dgm:cxn modelId="{7074D372-D11F-4A75-A025-184B1144FC33}" type="presParOf" srcId="{EC72DF93-B12D-424E-A070-708C8AAB1421}" destId="{C0F394A4-463C-42B5-8AB7-D5B27FFB5AB2}" srcOrd="0" destOrd="0" presId="urn:microsoft.com/office/officeart/2008/layout/BendingPictureSemiTransparentText"/>
    <dgm:cxn modelId="{9CE01102-BA72-4C31-A016-95D5C22CDDEB}" type="presParOf" srcId="{EC72DF93-B12D-424E-A070-708C8AAB1421}" destId="{ACC26C41-9F28-49A9-A85C-0333597D1AD1}" srcOrd="1" destOrd="0" presId="urn:microsoft.com/office/officeart/2008/layout/BendingPictureSemiTransparentTex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A137F8D-5265-4C1D-A166-2FFBD6E1FCA8}" type="doc">
      <dgm:prSet loTypeId="urn:microsoft.com/office/officeart/2008/layout/PictureGrid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970460AB-B5CB-43F5-A9B6-885CE694EC8D}">
      <dgm:prSet phldrT="[Text]" custT="1"/>
      <dgm:spPr/>
      <dgm:t>
        <a:bodyPr/>
        <a:lstStyle/>
        <a:p>
          <a:r>
            <a:rPr lang="cs-CZ" sz="1000" dirty="0" smtClean="0"/>
            <a:t>Obr. 5</a:t>
          </a:r>
          <a:endParaRPr lang="cs-CZ" sz="1000" dirty="0"/>
        </a:p>
      </dgm:t>
    </dgm:pt>
    <dgm:pt modelId="{AEF64B32-431B-4AC6-AF16-612D6AA28BF1}" type="parTrans" cxnId="{DEA6621E-0B1D-4D1D-9349-242FA917F6E9}">
      <dgm:prSet/>
      <dgm:spPr/>
      <dgm:t>
        <a:bodyPr/>
        <a:lstStyle/>
        <a:p>
          <a:endParaRPr lang="cs-CZ" sz="1000"/>
        </a:p>
      </dgm:t>
    </dgm:pt>
    <dgm:pt modelId="{180690CF-8871-4190-A78B-B682456331BD}" type="sibTrans" cxnId="{DEA6621E-0B1D-4D1D-9349-242FA917F6E9}">
      <dgm:prSet/>
      <dgm:spPr/>
      <dgm:t>
        <a:bodyPr/>
        <a:lstStyle/>
        <a:p>
          <a:endParaRPr lang="cs-CZ" sz="1000"/>
        </a:p>
      </dgm:t>
    </dgm:pt>
    <dgm:pt modelId="{D5A81809-78EA-4E72-B627-C168349A827D}">
      <dgm:prSet phldrT="[Text]" custT="1"/>
      <dgm:spPr/>
      <dgm:t>
        <a:bodyPr/>
        <a:lstStyle/>
        <a:p>
          <a:r>
            <a:rPr lang="cs-CZ" sz="1000" dirty="0" smtClean="0"/>
            <a:t>Obr. 6</a:t>
          </a:r>
          <a:endParaRPr lang="cs-CZ" sz="1000" dirty="0"/>
        </a:p>
      </dgm:t>
    </dgm:pt>
    <dgm:pt modelId="{A87FCC9F-AAD7-43E3-8EF9-EFDAB5649963}" type="parTrans" cxnId="{32F61ED4-8D7D-4B87-9283-3505CA2555BA}">
      <dgm:prSet/>
      <dgm:spPr/>
      <dgm:t>
        <a:bodyPr/>
        <a:lstStyle/>
        <a:p>
          <a:endParaRPr lang="cs-CZ" sz="1000"/>
        </a:p>
      </dgm:t>
    </dgm:pt>
    <dgm:pt modelId="{75F6638B-251E-4A7F-AD38-2D5F0EC92A38}" type="sibTrans" cxnId="{32F61ED4-8D7D-4B87-9283-3505CA2555BA}">
      <dgm:prSet/>
      <dgm:spPr/>
      <dgm:t>
        <a:bodyPr/>
        <a:lstStyle/>
        <a:p>
          <a:endParaRPr lang="cs-CZ" sz="1000"/>
        </a:p>
      </dgm:t>
    </dgm:pt>
    <dgm:pt modelId="{D8CF2EA0-CB96-4AAF-9EAE-E66B6666FC5B}">
      <dgm:prSet phldrT="[Text]" custT="1"/>
      <dgm:spPr/>
      <dgm:t>
        <a:bodyPr/>
        <a:lstStyle/>
        <a:p>
          <a:r>
            <a:rPr lang="cs-CZ" sz="1000" dirty="0" smtClean="0"/>
            <a:t>Obr. 9</a:t>
          </a:r>
          <a:endParaRPr lang="cs-CZ" sz="1000" dirty="0"/>
        </a:p>
      </dgm:t>
    </dgm:pt>
    <dgm:pt modelId="{B3107094-BDED-4011-BEB7-A61A13FE0678}" type="parTrans" cxnId="{DC958241-B1A8-43A4-A89E-8E234354FEF7}">
      <dgm:prSet/>
      <dgm:spPr/>
      <dgm:t>
        <a:bodyPr/>
        <a:lstStyle/>
        <a:p>
          <a:endParaRPr lang="cs-CZ" sz="1000"/>
        </a:p>
      </dgm:t>
    </dgm:pt>
    <dgm:pt modelId="{941E63A7-F715-4351-8ADA-F975C4307FF6}" type="sibTrans" cxnId="{DC958241-B1A8-43A4-A89E-8E234354FEF7}">
      <dgm:prSet/>
      <dgm:spPr/>
      <dgm:t>
        <a:bodyPr/>
        <a:lstStyle/>
        <a:p>
          <a:endParaRPr lang="cs-CZ" sz="1000"/>
        </a:p>
      </dgm:t>
    </dgm:pt>
    <dgm:pt modelId="{B0268B00-F63B-48F2-949C-7E68CD83ADE0}">
      <dgm:prSet phldrT="[Text]" custT="1"/>
      <dgm:spPr/>
      <dgm:t>
        <a:bodyPr/>
        <a:lstStyle/>
        <a:p>
          <a:r>
            <a:rPr lang="cs-CZ" sz="1000" dirty="0" smtClean="0"/>
            <a:t>Obr.10</a:t>
          </a:r>
          <a:endParaRPr lang="cs-CZ" sz="1000" dirty="0"/>
        </a:p>
      </dgm:t>
    </dgm:pt>
    <dgm:pt modelId="{B4438930-64C2-4312-A486-D4F77D768AE7}" type="parTrans" cxnId="{08529711-40F2-469E-932F-D8E23BF731AF}">
      <dgm:prSet/>
      <dgm:spPr/>
      <dgm:t>
        <a:bodyPr/>
        <a:lstStyle/>
        <a:p>
          <a:endParaRPr lang="cs-CZ" sz="1000"/>
        </a:p>
      </dgm:t>
    </dgm:pt>
    <dgm:pt modelId="{B635BBA4-B135-4CB9-A4A5-4263C3CB1F52}" type="sibTrans" cxnId="{08529711-40F2-469E-932F-D8E23BF731AF}">
      <dgm:prSet/>
      <dgm:spPr/>
      <dgm:t>
        <a:bodyPr/>
        <a:lstStyle/>
        <a:p>
          <a:endParaRPr lang="cs-CZ" sz="1000"/>
        </a:p>
      </dgm:t>
    </dgm:pt>
    <dgm:pt modelId="{7D7A0F99-362A-44D7-8CAD-8DD11CF52296}">
      <dgm:prSet custT="1"/>
      <dgm:spPr/>
      <dgm:t>
        <a:bodyPr/>
        <a:lstStyle/>
        <a:p>
          <a:endParaRPr lang="cs-CZ" sz="1000"/>
        </a:p>
      </dgm:t>
    </dgm:pt>
    <dgm:pt modelId="{2B8C36FD-915C-41B4-81B5-186F6FB0C5A7}" type="parTrans" cxnId="{5A18DFAB-DC70-4F98-A2C3-09CE125A65EF}">
      <dgm:prSet/>
      <dgm:spPr/>
      <dgm:t>
        <a:bodyPr/>
        <a:lstStyle/>
        <a:p>
          <a:endParaRPr lang="cs-CZ" sz="1000"/>
        </a:p>
      </dgm:t>
    </dgm:pt>
    <dgm:pt modelId="{36415831-FAC4-4DCE-99DA-EC14DE1A73D4}" type="sibTrans" cxnId="{5A18DFAB-DC70-4F98-A2C3-09CE125A65EF}">
      <dgm:prSet/>
      <dgm:spPr/>
      <dgm:t>
        <a:bodyPr/>
        <a:lstStyle/>
        <a:p>
          <a:endParaRPr lang="cs-CZ" sz="1000"/>
        </a:p>
      </dgm:t>
    </dgm:pt>
    <dgm:pt modelId="{1D929F4D-BE85-4432-8E94-93EADB1EF7A7}">
      <dgm:prSet custT="1"/>
      <dgm:spPr/>
      <dgm:t>
        <a:bodyPr/>
        <a:lstStyle/>
        <a:p>
          <a:endParaRPr lang="cs-CZ" sz="1000"/>
        </a:p>
      </dgm:t>
    </dgm:pt>
    <dgm:pt modelId="{24DCED28-B364-4FAF-856A-E5B9C4003B77}" type="parTrans" cxnId="{1601025D-D16B-4DFE-8169-E5512469B8F7}">
      <dgm:prSet/>
      <dgm:spPr/>
      <dgm:t>
        <a:bodyPr/>
        <a:lstStyle/>
        <a:p>
          <a:endParaRPr lang="cs-CZ" sz="1000"/>
        </a:p>
      </dgm:t>
    </dgm:pt>
    <dgm:pt modelId="{57BD0D39-6352-4894-A127-D2B00690F7D3}" type="sibTrans" cxnId="{1601025D-D16B-4DFE-8169-E5512469B8F7}">
      <dgm:prSet/>
      <dgm:spPr/>
      <dgm:t>
        <a:bodyPr/>
        <a:lstStyle/>
        <a:p>
          <a:endParaRPr lang="cs-CZ" sz="1000"/>
        </a:p>
      </dgm:t>
    </dgm:pt>
    <dgm:pt modelId="{BF3D8B4D-9FD9-419F-91BB-6F8948C959E4}" type="pres">
      <dgm:prSet presAssocID="{2A137F8D-5265-4C1D-A166-2FFBD6E1FCA8}" presName="Name0" presStyleCnt="0">
        <dgm:presLayoutVars>
          <dgm:dir/>
        </dgm:presLayoutVars>
      </dgm:prSet>
      <dgm:spPr/>
      <dgm:t>
        <a:bodyPr/>
        <a:lstStyle/>
        <a:p>
          <a:endParaRPr lang="cs-CZ"/>
        </a:p>
      </dgm:t>
    </dgm:pt>
    <dgm:pt modelId="{CF3EE1EA-6CD8-4D06-956E-38E8935EFD6D}" type="pres">
      <dgm:prSet presAssocID="{970460AB-B5CB-43F5-A9B6-885CE694EC8D}" presName="composite" presStyleCnt="0"/>
      <dgm:spPr/>
    </dgm:pt>
    <dgm:pt modelId="{441CC80B-3DD0-426F-991F-60D6D8769BEC}" type="pres">
      <dgm:prSet presAssocID="{970460AB-B5CB-43F5-A9B6-885CE694EC8D}" presName="rect2" presStyleLbl="revTx" presStyleIdx="0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6640CA1F-A0E0-410F-BC1C-A9EFA15CC437}" type="pres">
      <dgm:prSet presAssocID="{970460AB-B5CB-43F5-A9B6-885CE694EC8D}" presName="rect1" presStyleLbl="alignImgPlace1" presStyleIdx="0" presStyleCnt="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D9084653-A3FD-4B12-A640-77A3C1CAC703}" type="pres">
      <dgm:prSet presAssocID="{180690CF-8871-4190-A78B-B682456331BD}" presName="sibTrans" presStyleCnt="0"/>
      <dgm:spPr/>
    </dgm:pt>
    <dgm:pt modelId="{5A5ABC0A-0846-4A6A-8F28-14C0D2481E0D}" type="pres">
      <dgm:prSet presAssocID="{D5A81809-78EA-4E72-B627-C168349A827D}" presName="composite" presStyleCnt="0"/>
      <dgm:spPr/>
    </dgm:pt>
    <dgm:pt modelId="{DA291FEA-DCAF-4EBD-A391-B9F0C0867CCB}" type="pres">
      <dgm:prSet presAssocID="{D5A81809-78EA-4E72-B627-C168349A827D}" presName="rect2" presStyleLbl="revTx" presStyleIdx="1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85828417-F0E1-4A4E-99C8-10AC50CF5735}" type="pres">
      <dgm:prSet presAssocID="{D5A81809-78EA-4E72-B627-C168349A827D}" presName="rect1" presStyleLbl="alignImgPlace1" presStyleIdx="1" presStyleCnt="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5D832C11-0488-4E0E-9126-AA4FB8217825}" type="pres">
      <dgm:prSet presAssocID="{75F6638B-251E-4A7F-AD38-2D5F0EC92A38}" presName="sibTrans" presStyleCnt="0"/>
      <dgm:spPr/>
    </dgm:pt>
    <dgm:pt modelId="{ACBF819B-D190-4274-8557-8BFFE2F9F591}" type="pres">
      <dgm:prSet presAssocID="{7D7A0F99-362A-44D7-8CAD-8DD11CF52296}" presName="composite" presStyleCnt="0"/>
      <dgm:spPr/>
    </dgm:pt>
    <dgm:pt modelId="{F7BF01D1-5D3B-4732-BFC0-F7D34934D206}" type="pres">
      <dgm:prSet presAssocID="{7D7A0F99-362A-44D7-8CAD-8DD11CF52296}" presName="rect2" presStyleLbl="revTx" presStyleIdx="2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C6B33DF-73AD-46D4-984A-2B4C96158294}" type="pres">
      <dgm:prSet presAssocID="{7D7A0F99-362A-44D7-8CAD-8DD11CF52296}" presName="rect1" presStyleLbl="alignImgPlace1" presStyleIdx="2" presStyleCnt="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E8A93A09-17C1-4E6D-9C18-4BF21A9821CA}" type="pres">
      <dgm:prSet presAssocID="{36415831-FAC4-4DCE-99DA-EC14DE1A73D4}" presName="sibTrans" presStyleCnt="0"/>
      <dgm:spPr/>
    </dgm:pt>
    <dgm:pt modelId="{3F39261C-1E27-4716-BC93-E09FA1B80223}" type="pres">
      <dgm:prSet presAssocID="{1D929F4D-BE85-4432-8E94-93EADB1EF7A7}" presName="composite" presStyleCnt="0"/>
      <dgm:spPr/>
    </dgm:pt>
    <dgm:pt modelId="{82BF8788-E2DA-44DC-8944-7458FE924DCD}" type="pres">
      <dgm:prSet presAssocID="{1D929F4D-BE85-4432-8E94-93EADB1EF7A7}" presName="rect2" presStyleLbl="revTx" presStyleIdx="3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943F2A93-260B-4575-82D5-0DE03AA9AEAF}" type="pres">
      <dgm:prSet presAssocID="{1D929F4D-BE85-4432-8E94-93EADB1EF7A7}" presName="rect1" presStyleLbl="alignImgPlace1" presStyleIdx="3" presStyleCnt="6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0EF9DCB3-4A75-4284-A08A-BA664299486B}" type="pres">
      <dgm:prSet presAssocID="{57BD0D39-6352-4894-A127-D2B00690F7D3}" presName="sibTrans" presStyleCnt="0"/>
      <dgm:spPr/>
    </dgm:pt>
    <dgm:pt modelId="{ACAC888F-A793-424B-817C-2BAEECFBF3C0}" type="pres">
      <dgm:prSet presAssocID="{D8CF2EA0-CB96-4AAF-9EAE-E66B6666FC5B}" presName="composite" presStyleCnt="0"/>
      <dgm:spPr/>
    </dgm:pt>
    <dgm:pt modelId="{DD6A7DDA-7269-435C-8A11-67510B2D404B}" type="pres">
      <dgm:prSet presAssocID="{D8CF2EA0-CB96-4AAF-9EAE-E66B6666FC5B}" presName="rect2" presStyleLbl="revTx" presStyleIdx="4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1AB82A15-C08F-415F-86FB-275B364DAFE8}" type="pres">
      <dgm:prSet presAssocID="{D8CF2EA0-CB96-4AAF-9EAE-E66B6666FC5B}" presName="rect1" presStyleLbl="alignImgPlace1" presStyleIdx="4" presStyleCnt="6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CFC3A540-EB58-479A-9FB3-5C83CEC943FF}" type="pres">
      <dgm:prSet presAssocID="{941E63A7-F715-4351-8ADA-F975C4307FF6}" presName="sibTrans" presStyleCnt="0"/>
      <dgm:spPr/>
    </dgm:pt>
    <dgm:pt modelId="{C6EEC6DD-B1B7-4DEB-AB89-FF69B9870206}" type="pres">
      <dgm:prSet presAssocID="{B0268B00-F63B-48F2-949C-7E68CD83ADE0}" presName="composite" presStyleCnt="0"/>
      <dgm:spPr/>
    </dgm:pt>
    <dgm:pt modelId="{A4E0B52B-E061-4A3D-8645-52297F952FB6}" type="pres">
      <dgm:prSet presAssocID="{B0268B00-F63B-48F2-949C-7E68CD83ADE0}" presName="rect2" presStyleLbl="revTx" presStyleIdx="5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6201F775-2BD5-4F4F-96D2-A4A1C46586DB}" type="pres">
      <dgm:prSet presAssocID="{B0268B00-F63B-48F2-949C-7E68CD83ADE0}" presName="rect1" presStyleLbl="alignImgPlace1" presStyleIdx="5" presStyleCnt="6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</dgm:pt>
  </dgm:ptLst>
  <dgm:cxnLst>
    <dgm:cxn modelId="{94A1A9EA-B816-4FF5-A354-50BC10F8638B}" type="presOf" srcId="{B0268B00-F63B-48F2-949C-7E68CD83ADE0}" destId="{A4E0B52B-E061-4A3D-8645-52297F952FB6}" srcOrd="0" destOrd="0" presId="urn:microsoft.com/office/officeart/2008/layout/PictureGrid"/>
    <dgm:cxn modelId="{1601025D-D16B-4DFE-8169-E5512469B8F7}" srcId="{2A137F8D-5265-4C1D-A166-2FFBD6E1FCA8}" destId="{1D929F4D-BE85-4432-8E94-93EADB1EF7A7}" srcOrd="3" destOrd="0" parTransId="{24DCED28-B364-4FAF-856A-E5B9C4003B77}" sibTransId="{57BD0D39-6352-4894-A127-D2B00690F7D3}"/>
    <dgm:cxn modelId="{5A18DFAB-DC70-4F98-A2C3-09CE125A65EF}" srcId="{2A137F8D-5265-4C1D-A166-2FFBD6E1FCA8}" destId="{7D7A0F99-362A-44D7-8CAD-8DD11CF52296}" srcOrd="2" destOrd="0" parTransId="{2B8C36FD-915C-41B4-81B5-186F6FB0C5A7}" sibTransId="{36415831-FAC4-4DCE-99DA-EC14DE1A73D4}"/>
    <dgm:cxn modelId="{32F61ED4-8D7D-4B87-9283-3505CA2555BA}" srcId="{2A137F8D-5265-4C1D-A166-2FFBD6E1FCA8}" destId="{D5A81809-78EA-4E72-B627-C168349A827D}" srcOrd="1" destOrd="0" parTransId="{A87FCC9F-AAD7-43E3-8EF9-EFDAB5649963}" sibTransId="{75F6638B-251E-4A7F-AD38-2D5F0EC92A38}"/>
    <dgm:cxn modelId="{DEA6621E-0B1D-4D1D-9349-242FA917F6E9}" srcId="{2A137F8D-5265-4C1D-A166-2FFBD6E1FCA8}" destId="{970460AB-B5CB-43F5-A9B6-885CE694EC8D}" srcOrd="0" destOrd="0" parTransId="{AEF64B32-431B-4AC6-AF16-612D6AA28BF1}" sibTransId="{180690CF-8871-4190-A78B-B682456331BD}"/>
    <dgm:cxn modelId="{87E4FD29-11A2-430E-AF92-51EDBFDA96F0}" type="presOf" srcId="{2A137F8D-5265-4C1D-A166-2FFBD6E1FCA8}" destId="{BF3D8B4D-9FD9-419F-91BB-6F8948C959E4}" srcOrd="0" destOrd="0" presId="urn:microsoft.com/office/officeart/2008/layout/PictureGrid"/>
    <dgm:cxn modelId="{EE73DA58-18D5-4151-9E75-61886605C0FB}" type="presOf" srcId="{7D7A0F99-362A-44D7-8CAD-8DD11CF52296}" destId="{F7BF01D1-5D3B-4732-BFC0-F7D34934D206}" srcOrd="0" destOrd="0" presId="urn:microsoft.com/office/officeart/2008/layout/PictureGrid"/>
    <dgm:cxn modelId="{DC958241-B1A8-43A4-A89E-8E234354FEF7}" srcId="{2A137F8D-5265-4C1D-A166-2FFBD6E1FCA8}" destId="{D8CF2EA0-CB96-4AAF-9EAE-E66B6666FC5B}" srcOrd="4" destOrd="0" parTransId="{B3107094-BDED-4011-BEB7-A61A13FE0678}" sibTransId="{941E63A7-F715-4351-8ADA-F975C4307FF6}"/>
    <dgm:cxn modelId="{08529711-40F2-469E-932F-D8E23BF731AF}" srcId="{2A137F8D-5265-4C1D-A166-2FFBD6E1FCA8}" destId="{B0268B00-F63B-48F2-949C-7E68CD83ADE0}" srcOrd="5" destOrd="0" parTransId="{B4438930-64C2-4312-A486-D4F77D768AE7}" sibTransId="{B635BBA4-B135-4CB9-A4A5-4263C3CB1F52}"/>
    <dgm:cxn modelId="{E7121800-BDAC-4B4A-8A82-F5B8E00FFA32}" type="presOf" srcId="{D5A81809-78EA-4E72-B627-C168349A827D}" destId="{DA291FEA-DCAF-4EBD-A391-B9F0C0867CCB}" srcOrd="0" destOrd="0" presId="urn:microsoft.com/office/officeart/2008/layout/PictureGrid"/>
    <dgm:cxn modelId="{BC5BA3CF-BD0F-4D58-8FF8-614109745754}" type="presOf" srcId="{D8CF2EA0-CB96-4AAF-9EAE-E66B6666FC5B}" destId="{DD6A7DDA-7269-435C-8A11-67510B2D404B}" srcOrd="0" destOrd="0" presId="urn:microsoft.com/office/officeart/2008/layout/PictureGrid"/>
    <dgm:cxn modelId="{19A776BB-52A3-4D29-BD0D-682DD1D1D325}" type="presOf" srcId="{1D929F4D-BE85-4432-8E94-93EADB1EF7A7}" destId="{82BF8788-E2DA-44DC-8944-7458FE924DCD}" srcOrd="0" destOrd="0" presId="urn:microsoft.com/office/officeart/2008/layout/PictureGrid"/>
    <dgm:cxn modelId="{C42E2DDD-7E84-4589-9CB7-AC9D9ABC87A0}" type="presOf" srcId="{970460AB-B5CB-43F5-A9B6-885CE694EC8D}" destId="{441CC80B-3DD0-426F-991F-60D6D8769BEC}" srcOrd="0" destOrd="0" presId="urn:microsoft.com/office/officeart/2008/layout/PictureGrid"/>
    <dgm:cxn modelId="{29DC73BC-63FD-429B-A286-9DB3126FB014}" type="presParOf" srcId="{BF3D8B4D-9FD9-419F-91BB-6F8948C959E4}" destId="{CF3EE1EA-6CD8-4D06-956E-38E8935EFD6D}" srcOrd="0" destOrd="0" presId="urn:microsoft.com/office/officeart/2008/layout/PictureGrid"/>
    <dgm:cxn modelId="{ECFF7C25-5B4F-4572-9317-CDFA47996989}" type="presParOf" srcId="{CF3EE1EA-6CD8-4D06-956E-38E8935EFD6D}" destId="{441CC80B-3DD0-426F-991F-60D6D8769BEC}" srcOrd="0" destOrd="0" presId="urn:microsoft.com/office/officeart/2008/layout/PictureGrid"/>
    <dgm:cxn modelId="{6C1135A3-A652-4344-BC4C-4F3E89EA77FA}" type="presParOf" srcId="{CF3EE1EA-6CD8-4D06-956E-38E8935EFD6D}" destId="{6640CA1F-A0E0-410F-BC1C-A9EFA15CC437}" srcOrd="1" destOrd="0" presId="urn:microsoft.com/office/officeart/2008/layout/PictureGrid"/>
    <dgm:cxn modelId="{4E8BFC07-C65A-4626-80F5-AAF3E1CF16A8}" type="presParOf" srcId="{BF3D8B4D-9FD9-419F-91BB-6F8948C959E4}" destId="{D9084653-A3FD-4B12-A640-77A3C1CAC703}" srcOrd="1" destOrd="0" presId="urn:microsoft.com/office/officeart/2008/layout/PictureGrid"/>
    <dgm:cxn modelId="{11147E9A-A506-428D-B44D-2C2AFCC62C1C}" type="presParOf" srcId="{BF3D8B4D-9FD9-419F-91BB-6F8948C959E4}" destId="{5A5ABC0A-0846-4A6A-8F28-14C0D2481E0D}" srcOrd="2" destOrd="0" presId="urn:microsoft.com/office/officeart/2008/layout/PictureGrid"/>
    <dgm:cxn modelId="{203AF2A2-F003-4A73-962E-2EBF302A1412}" type="presParOf" srcId="{5A5ABC0A-0846-4A6A-8F28-14C0D2481E0D}" destId="{DA291FEA-DCAF-4EBD-A391-B9F0C0867CCB}" srcOrd="0" destOrd="0" presId="urn:microsoft.com/office/officeart/2008/layout/PictureGrid"/>
    <dgm:cxn modelId="{CA7C688B-4422-43C3-83C5-5DB2999BACA9}" type="presParOf" srcId="{5A5ABC0A-0846-4A6A-8F28-14C0D2481E0D}" destId="{85828417-F0E1-4A4E-99C8-10AC50CF5735}" srcOrd="1" destOrd="0" presId="urn:microsoft.com/office/officeart/2008/layout/PictureGrid"/>
    <dgm:cxn modelId="{1E21D26C-D9BA-4FD2-8E37-D43B540F04C1}" type="presParOf" srcId="{BF3D8B4D-9FD9-419F-91BB-6F8948C959E4}" destId="{5D832C11-0488-4E0E-9126-AA4FB8217825}" srcOrd="3" destOrd="0" presId="urn:microsoft.com/office/officeart/2008/layout/PictureGrid"/>
    <dgm:cxn modelId="{BA357564-1CB6-4E4E-890E-A80FB8625DA6}" type="presParOf" srcId="{BF3D8B4D-9FD9-419F-91BB-6F8948C959E4}" destId="{ACBF819B-D190-4274-8557-8BFFE2F9F591}" srcOrd="4" destOrd="0" presId="urn:microsoft.com/office/officeart/2008/layout/PictureGrid"/>
    <dgm:cxn modelId="{B80E28EE-75E4-4C25-9CCC-D68A0D4012DC}" type="presParOf" srcId="{ACBF819B-D190-4274-8557-8BFFE2F9F591}" destId="{F7BF01D1-5D3B-4732-BFC0-F7D34934D206}" srcOrd="0" destOrd="0" presId="urn:microsoft.com/office/officeart/2008/layout/PictureGrid"/>
    <dgm:cxn modelId="{1B1C27AC-08BB-4E85-9133-1FA4BCE920D4}" type="presParOf" srcId="{ACBF819B-D190-4274-8557-8BFFE2F9F591}" destId="{CC6B33DF-73AD-46D4-984A-2B4C96158294}" srcOrd="1" destOrd="0" presId="urn:microsoft.com/office/officeart/2008/layout/PictureGrid"/>
    <dgm:cxn modelId="{C1046B63-C82D-4F38-9CDE-1F9C9415574B}" type="presParOf" srcId="{BF3D8B4D-9FD9-419F-91BB-6F8948C959E4}" destId="{E8A93A09-17C1-4E6D-9C18-4BF21A9821CA}" srcOrd="5" destOrd="0" presId="urn:microsoft.com/office/officeart/2008/layout/PictureGrid"/>
    <dgm:cxn modelId="{046F0B47-2234-47CA-BE9F-21AC42C9B3BE}" type="presParOf" srcId="{BF3D8B4D-9FD9-419F-91BB-6F8948C959E4}" destId="{3F39261C-1E27-4716-BC93-E09FA1B80223}" srcOrd="6" destOrd="0" presId="urn:microsoft.com/office/officeart/2008/layout/PictureGrid"/>
    <dgm:cxn modelId="{AA153593-BEC2-4D5B-B29C-351B90A51C43}" type="presParOf" srcId="{3F39261C-1E27-4716-BC93-E09FA1B80223}" destId="{82BF8788-E2DA-44DC-8944-7458FE924DCD}" srcOrd="0" destOrd="0" presId="urn:microsoft.com/office/officeart/2008/layout/PictureGrid"/>
    <dgm:cxn modelId="{07C83F8D-D97E-44E8-AE15-195CD9A37089}" type="presParOf" srcId="{3F39261C-1E27-4716-BC93-E09FA1B80223}" destId="{943F2A93-260B-4575-82D5-0DE03AA9AEAF}" srcOrd="1" destOrd="0" presId="urn:microsoft.com/office/officeart/2008/layout/PictureGrid"/>
    <dgm:cxn modelId="{2A8DD32E-B03A-48F8-8CF8-D246B6831F79}" type="presParOf" srcId="{BF3D8B4D-9FD9-419F-91BB-6F8948C959E4}" destId="{0EF9DCB3-4A75-4284-A08A-BA664299486B}" srcOrd="7" destOrd="0" presId="urn:microsoft.com/office/officeart/2008/layout/PictureGrid"/>
    <dgm:cxn modelId="{C949E351-64D3-44BE-AC2C-A526F7494972}" type="presParOf" srcId="{BF3D8B4D-9FD9-419F-91BB-6F8948C959E4}" destId="{ACAC888F-A793-424B-817C-2BAEECFBF3C0}" srcOrd="8" destOrd="0" presId="urn:microsoft.com/office/officeart/2008/layout/PictureGrid"/>
    <dgm:cxn modelId="{6065BA6F-AE59-4440-B324-9194CCCD8EC4}" type="presParOf" srcId="{ACAC888F-A793-424B-817C-2BAEECFBF3C0}" destId="{DD6A7DDA-7269-435C-8A11-67510B2D404B}" srcOrd="0" destOrd="0" presId="urn:microsoft.com/office/officeart/2008/layout/PictureGrid"/>
    <dgm:cxn modelId="{0051BBEE-99F5-4824-A175-8763D159CD04}" type="presParOf" srcId="{ACAC888F-A793-424B-817C-2BAEECFBF3C0}" destId="{1AB82A15-C08F-415F-86FB-275B364DAFE8}" srcOrd="1" destOrd="0" presId="urn:microsoft.com/office/officeart/2008/layout/PictureGrid"/>
    <dgm:cxn modelId="{7B75E63A-273F-4DAC-8327-BF1AD3B9F157}" type="presParOf" srcId="{BF3D8B4D-9FD9-419F-91BB-6F8948C959E4}" destId="{CFC3A540-EB58-479A-9FB3-5C83CEC943FF}" srcOrd="9" destOrd="0" presId="urn:microsoft.com/office/officeart/2008/layout/PictureGrid"/>
    <dgm:cxn modelId="{71F08AE1-C9D6-4F07-9AFE-6015584C7BAA}" type="presParOf" srcId="{BF3D8B4D-9FD9-419F-91BB-6F8948C959E4}" destId="{C6EEC6DD-B1B7-4DEB-AB89-FF69B9870206}" srcOrd="10" destOrd="0" presId="urn:microsoft.com/office/officeart/2008/layout/PictureGrid"/>
    <dgm:cxn modelId="{CD33F40F-E0A4-44E5-83D2-AA0C1EAC26C4}" type="presParOf" srcId="{C6EEC6DD-B1B7-4DEB-AB89-FF69B9870206}" destId="{A4E0B52B-E061-4A3D-8645-52297F952FB6}" srcOrd="0" destOrd="0" presId="urn:microsoft.com/office/officeart/2008/layout/PictureGrid"/>
    <dgm:cxn modelId="{9FF0EE4B-A0C2-4F34-902B-B7FC74EE8A80}" type="presParOf" srcId="{C6EEC6DD-B1B7-4DEB-AB89-FF69B9870206}" destId="{6201F775-2BD5-4F4F-96D2-A4A1C46586DB}" srcOrd="1" destOrd="0" presId="urn:microsoft.com/office/officeart/2008/layout/PictureGri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FD4505E-8367-4F3A-BD55-AD3C0E24DC9F}" type="doc">
      <dgm:prSet loTypeId="urn:microsoft.com/office/officeart/2005/8/layout/chevron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cs-CZ"/>
        </a:p>
      </dgm:t>
    </dgm:pt>
    <dgm:pt modelId="{CBE83813-986A-4E6E-BAED-6BC9FC3222B9}">
      <dgm:prSet phldrT="[Text]" custT="1"/>
      <dgm:spPr/>
      <dgm:t>
        <a:bodyPr/>
        <a:lstStyle/>
        <a:p>
          <a:r>
            <a:rPr lang="cs-CZ" sz="3200" b="1" dirty="0" smtClean="0"/>
            <a:t>1</a:t>
          </a:r>
          <a:endParaRPr lang="cs-CZ" sz="3200" b="1" dirty="0"/>
        </a:p>
      </dgm:t>
    </dgm:pt>
    <dgm:pt modelId="{2C8AC9D4-427B-4D72-A517-CC3529D61297}" type="parTrans" cxnId="{F8D724F6-267D-4F9A-9800-316BF173CDA1}">
      <dgm:prSet/>
      <dgm:spPr/>
      <dgm:t>
        <a:bodyPr/>
        <a:lstStyle/>
        <a:p>
          <a:endParaRPr lang="cs-CZ"/>
        </a:p>
      </dgm:t>
    </dgm:pt>
    <dgm:pt modelId="{9F3941C4-97A7-40E9-8B00-6CDDEA210F24}" type="sibTrans" cxnId="{F8D724F6-267D-4F9A-9800-316BF173CDA1}">
      <dgm:prSet/>
      <dgm:spPr/>
      <dgm:t>
        <a:bodyPr/>
        <a:lstStyle/>
        <a:p>
          <a:endParaRPr lang="cs-CZ"/>
        </a:p>
      </dgm:t>
    </dgm:pt>
    <dgm:pt modelId="{C429C5F9-0D93-4286-88C9-5DDB6B40D4CC}">
      <dgm:prSet phldrT="[Text]" custT="1"/>
      <dgm:spPr/>
      <dgm:t>
        <a:bodyPr/>
        <a:lstStyle/>
        <a:p>
          <a:r>
            <a:rPr lang="cs-CZ" sz="2400" dirty="0" smtClean="0"/>
            <a:t>tropický deštný les</a:t>
          </a:r>
          <a:endParaRPr lang="cs-CZ" sz="2400" dirty="0"/>
        </a:p>
      </dgm:t>
    </dgm:pt>
    <dgm:pt modelId="{2B64E752-E48E-4BFE-8605-74E3964FE64B}" type="parTrans" cxnId="{AA788737-0C27-4D91-9AFB-A1BE87A3270B}">
      <dgm:prSet/>
      <dgm:spPr/>
      <dgm:t>
        <a:bodyPr/>
        <a:lstStyle/>
        <a:p>
          <a:endParaRPr lang="cs-CZ"/>
        </a:p>
      </dgm:t>
    </dgm:pt>
    <dgm:pt modelId="{6710654A-C40B-4B46-8D11-FEFE9115C94D}" type="sibTrans" cxnId="{AA788737-0C27-4D91-9AFB-A1BE87A3270B}">
      <dgm:prSet/>
      <dgm:spPr/>
      <dgm:t>
        <a:bodyPr/>
        <a:lstStyle/>
        <a:p>
          <a:endParaRPr lang="cs-CZ"/>
        </a:p>
      </dgm:t>
    </dgm:pt>
    <dgm:pt modelId="{364D3FDB-FAAA-494C-ACD3-D7A4AC274E7D}">
      <dgm:prSet phldrT="[Text]" custT="1"/>
      <dgm:spPr/>
      <dgm:t>
        <a:bodyPr/>
        <a:lstStyle/>
        <a:p>
          <a:r>
            <a:rPr lang="cs-CZ" sz="3200" b="1" dirty="0" smtClean="0"/>
            <a:t>2</a:t>
          </a:r>
          <a:endParaRPr lang="cs-CZ" sz="3200" b="1" dirty="0"/>
        </a:p>
      </dgm:t>
    </dgm:pt>
    <dgm:pt modelId="{9096E3A8-F5C6-4C23-8692-9403E4940DE2}" type="parTrans" cxnId="{989FB760-5629-422C-AB00-BFAC8F9413AD}">
      <dgm:prSet/>
      <dgm:spPr/>
      <dgm:t>
        <a:bodyPr/>
        <a:lstStyle/>
        <a:p>
          <a:endParaRPr lang="cs-CZ"/>
        </a:p>
      </dgm:t>
    </dgm:pt>
    <dgm:pt modelId="{ABA60180-9E0C-4FF6-9096-FEB94D081A14}" type="sibTrans" cxnId="{989FB760-5629-422C-AB00-BFAC8F9413AD}">
      <dgm:prSet/>
      <dgm:spPr/>
      <dgm:t>
        <a:bodyPr/>
        <a:lstStyle/>
        <a:p>
          <a:endParaRPr lang="cs-CZ"/>
        </a:p>
      </dgm:t>
    </dgm:pt>
    <dgm:pt modelId="{1F66E1EE-9F5C-4D46-87F1-454AA1D32D22}">
      <dgm:prSet phldrT="[Text]" custT="1"/>
      <dgm:spPr/>
      <dgm:t>
        <a:bodyPr/>
        <a:lstStyle/>
        <a:p>
          <a:r>
            <a:rPr lang="cs-CZ" sz="2400" dirty="0" smtClean="0"/>
            <a:t>savana</a:t>
          </a:r>
          <a:endParaRPr lang="cs-CZ" sz="2400" dirty="0"/>
        </a:p>
      </dgm:t>
    </dgm:pt>
    <dgm:pt modelId="{4D719C74-B675-4242-97A2-C8A9EE08856B}" type="parTrans" cxnId="{C265990B-8DDE-462B-891B-FF6BAA27E41A}">
      <dgm:prSet/>
      <dgm:spPr/>
      <dgm:t>
        <a:bodyPr/>
        <a:lstStyle/>
        <a:p>
          <a:endParaRPr lang="cs-CZ"/>
        </a:p>
      </dgm:t>
    </dgm:pt>
    <dgm:pt modelId="{C781D790-231F-4CE4-B487-8DE8A8E5EF51}" type="sibTrans" cxnId="{C265990B-8DDE-462B-891B-FF6BAA27E41A}">
      <dgm:prSet/>
      <dgm:spPr/>
      <dgm:t>
        <a:bodyPr/>
        <a:lstStyle/>
        <a:p>
          <a:endParaRPr lang="cs-CZ"/>
        </a:p>
      </dgm:t>
    </dgm:pt>
    <dgm:pt modelId="{3E333A9D-1989-4A9D-AFD5-443951D00450}">
      <dgm:prSet phldrT="[Text]" custT="1"/>
      <dgm:spPr/>
      <dgm:t>
        <a:bodyPr/>
        <a:lstStyle/>
        <a:p>
          <a:r>
            <a:rPr lang="cs-CZ" sz="3200" b="1" dirty="0" smtClean="0"/>
            <a:t>3</a:t>
          </a:r>
          <a:endParaRPr lang="cs-CZ" sz="3200" b="1" dirty="0"/>
        </a:p>
      </dgm:t>
    </dgm:pt>
    <dgm:pt modelId="{25272A92-D5AF-4A32-AD36-A6016A5B1CEC}" type="parTrans" cxnId="{1DF2E5C2-A7B1-4B10-8D39-FF98B913147E}">
      <dgm:prSet/>
      <dgm:spPr/>
      <dgm:t>
        <a:bodyPr/>
        <a:lstStyle/>
        <a:p>
          <a:endParaRPr lang="cs-CZ"/>
        </a:p>
      </dgm:t>
    </dgm:pt>
    <dgm:pt modelId="{7F3973B8-6FBD-4C98-96AD-72AF8E34807C}" type="sibTrans" cxnId="{1DF2E5C2-A7B1-4B10-8D39-FF98B913147E}">
      <dgm:prSet/>
      <dgm:spPr/>
      <dgm:t>
        <a:bodyPr/>
        <a:lstStyle/>
        <a:p>
          <a:endParaRPr lang="cs-CZ"/>
        </a:p>
      </dgm:t>
    </dgm:pt>
    <dgm:pt modelId="{A695BDDF-F70D-490C-AF44-B1F318F4484E}">
      <dgm:prSet phldrT="[Text]" custT="1"/>
      <dgm:spPr/>
      <dgm:t>
        <a:bodyPr/>
        <a:lstStyle/>
        <a:p>
          <a:r>
            <a:rPr lang="cs-CZ" sz="2400" dirty="0" smtClean="0"/>
            <a:t>poušť</a:t>
          </a:r>
          <a:endParaRPr lang="cs-CZ" sz="2400" dirty="0"/>
        </a:p>
      </dgm:t>
    </dgm:pt>
    <dgm:pt modelId="{0E746562-4C6C-434B-9C83-2B7CF3F05985}" type="parTrans" cxnId="{B0E9FE74-7F1B-4821-A7D2-B8CC055A5390}">
      <dgm:prSet/>
      <dgm:spPr/>
      <dgm:t>
        <a:bodyPr/>
        <a:lstStyle/>
        <a:p>
          <a:endParaRPr lang="cs-CZ"/>
        </a:p>
      </dgm:t>
    </dgm:pt>
    <dgm:pt modelId="{8503AE16-142D-46FA-9DD5-6B28852DBE26}" type="sibTrans" cxnId="{B0E9FE74-7F1B-4821-A7D2-B8CC055A5390}">
      <dgm:prSet/>
      <dgm:spPr/>
      <dgm:t>
        <a:bodyPr/>
        <a:lstStyle/>
        <a:p>
          <a:endParaRPr lang="cs-CZ"/>
        </a:p>
      </dgm:t>
    </dgm:pt>
    <dgm:pt modelId="{F7125FBC-10FF-4239-86F1-5BE803C96FFF}">
      <dgm:prSet custT="1"/>
      <dgm:spPr/>
      <dgm:t>
        <a:bodyPr/>
        <a:lstStyle/>
        <a:p>
          <a:r>
            <a:rPr lang="cs-CZ" sz="3200" b="1" dirty="0" smtClean="0"/>
            <a:t>4</a:t>
          </a:r>
          <a:endParaRPr lang="cs-CZ" sz="3200" b="1" dirty="0"/>
        </a:p>
      </dgm:t>
    </dgm:pt>
    <dgm:pt modelId="{714A2CA8-EC75-4C36-820D-4C33DF666419}" type="parTrans" cxnId="{4AEE7961-C0AE-4B7E-8D5B-6C0C69AEB637}">
      <dgm:prSet/>
      <dgm:spPr/>
      <dgm:t>
        <a:bodyPr/>
        <a:lstStyle/>
        <a:p>
          <a:endParaRPr lang="cs-CZ"/>
        </a:p>
      </dgm:t>
    </dgm:pt>
    <dgm:pt modelId="{98D6E30C-AF91-4BBC-9C49-146166FBB170}" type="sibTrans" cxnId="{4AEE7961-C0AE-4B7E-8D5B-6C0C69AEB637}">
      <dgm:prSet/>
      <dgm:spPr/>
      <dgm:t>
        <a:bodyPr/>
        <a:lstStyle/>
        <a:p>
          <a:endParaRPr lang="cs-CZ"/>
        </a:p>
      </dgm:t>
    </dgm:pt>
    <dgm:pt modelId="{8790C05A-BC0B-4462-AF65-D108022B051E}">
      <dgm:prSet custT="1"/>
      <dgm:spPr/>
      <dgm:t>
        <a:bodyPr/>
        <a:lstStyle/>
        <a:p>
          <a:r>
            <a:rPr lang="cs-CZ" sz="2400" dirty="0" smtClean="0"/>
            <a:t>tropický střídavě vlhký les</a:t>
          </a:r>
          <a:endParaRPr lang="cs-CZ" sz="2400" dirty="0"/>
        </a:p>
      </dgm:t>
    </dgm:pt>
    <dgm:pt modelId="{3800676D-05E5-4C39-9F24-873B7A7B89F0}" type="parTrans" cxnId="{3FC4DDA7-815F-40EE-9B78-274722EA107E}">
      <dgm:prSet/>
      <dgm:spPr/>
      <dgm:t>
        <a:bodyPr/>
        <a:lstStyle/>
        <a:p>
          <a:endParaRPr lang="cs-CZ"/>
        </a:p>
      </dgm:t>
    </dgm:pt>
    <dgm:pt modelId="{198D81FB-5754-4679-9337-4EAD67A01A5C}" type="sibTrans" cxnId="{3FC4DDA7-815F-40EE-9B78-274722EA107E}">
      <dgm:prSet/>
      <dgm:spPr/>
      <dgm:t>
        <a:bodyPr/>
        <a:lstStyle/>
        <a:p>
          <a:endParaRPr lang="cs-CZ"/>
        </a:p>
      </dgm:t>
    </dgm:pt>
    <dgm:pt modelId="{2CCC82D2-2957-4B6B-AD1D-E8FA5508E8ED}">
      <dgm:prSet custT="1"/>
      <dgm:spPr/>
      <dgm:t>
        <a:bodyPr/>
        <a:lstStyle/>
        <a:p>
          <a:r>
            <a:rPr lang="cs-CZ" sz="3200" b="1" dirty="0" smtClean="0"/>
            <a:t>5</a:t>
          </a:r>
          <a:endParaRPr lang="cs-CZ" sz="3200" b="1" dirty="0"/>
        </a:p>
      </dgm:t>
    </dgm:pt>
    <dgm:pt modelId="{D01C9AC0-D6C2-400A-92ED-F0441D4D9CAF}" type="parTrans" cxnId="{7E33DFCA-4566-4396-9F01-02D20D218864}">
      <dgm:prSet/>
      <dgm:spPr/>
      <dgm:t>
        <a:bodyPr/>
        <a:lstStyle/>
        <a:p>
          <a:endParaRPr lang="cs-CZ"/>
        </a:p>
      </dgm:t>
    </dgm:pt>
    <dgm:pt modelId="{7DFDBE75-8B7D-4DAD-8DE7-5504C1EFBA34}" type="sibTrans" cxnId="{7E33DFCA-4566-4396-9F01-02D20D218864}">
      <dgm:prSet/>
      <dgm:spPr/>
      <dgm:t>
        <a:bodyPr/>
        <a:lstStyle/>
        <a:p>
          <a:endParaRPr lang="cs-CZ"/>
        </a:p>
      </dgm:t>
    </dgm:pt>
    <dgm:pt modelId="{51D38039-2168-40DD-8275-9C3750FDF020}">
      <dgm:prSet custT="1"/>
      <dgm:spPr/>
      <dgm:t>
        <a:bodyPr/>
        <a:lstStyle/>
        <a:p>
          <a:r>
            <a:rPr lang="cs-CZ" sz="2400" dirty="0" smtClean="0"/>
            <a:t>subtropická krajina</a:t>
          </a:r>
          <a:endParaRPr lang="cs-CZ" sz="2400" dirty="0"/>
        </a:p>
      </dgm:t>
    </dgm:pt>
    <dgm:pt modelId="{C31559DF-B1A2-4FD7-AD4E-EE1F4537CFF7}" type="parTrans" cxnId="{E0E311FC-768A-40D7-8AAC-FEADDD9C35FC}">
      <dgm:prSet/>
      <dgm:spPr/>
      <dgm:t>
        <a:bodyPr/>
        <a:lstStyle/>
        <a:p>
          <a:endParaRPr lang="cs-CZ"/>
        </a:p>
      </dgm:t>
    </dgm:pt>
    <dgm:pt modelId="{8E5B772B-ED7E-4390-9839-08FF240E23EF}" type="sibTrans" cxnId="{E0E311FC-768A-40D7-8AAC-FEADDD9C35FC}">
      <dgm:prSet/>
      <dgm:spPr/>
      <dgm:t>
        <a:bodyPr/>
        <a:lstStyle/>
        <a:p>
          <a:endParaRPr lang="cs-CZ"/>
        </a:p>
      </dgm:t>
    </dgm:pt>
    <dgm:pt modelId="{7CC7077B-0BDD-41CA-AAF1-6142FBBE7C18}" type="pres">
      <dgm:prSet presAssocID="{DFD4505E-8367-4F3A-BD55-AD3C0E24DC9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C0E12781-E1B2-44B5-8E9D-AB85ECA96322}" type="pres">
      <dgm:prSet presAssocID="{CBE83813-986A-4E6E-BAED-6BC9FC3222B9}" presName="composite" presStyleCnt="0"/>
      <dgm:spPr/>
    </dgm:pt>
    <dgm:pt modelId="{13304277-7164-46F8-8694-5B781FACB330}" type="pres">
      <dgm:prSet presAssocID="{CBE83813-986A-4E6E-BAED-6BC9FC3222B9}" presName="parentText" presStyleLbl="alignNode1" presStyleIdx="0" presStyleCnt="5" custLinFactNeighborX="0" custLinFactNeighborY="-442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82205E43-24FB-45C1-9C40-6174AD8B454A}" type="pres">
      <dgm:prSet presAssocID="{CBE83813-986A-4E6E-BAED-6BC9FC3222B9}" presName="descendantText" presStyleLbl="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D6CF2C73-1BF8-4659-ADFD-8DCB1ED6CCAB}" type="pres">
      <dgm:prSet presAssocID="{9F3941C4-97A7-40E9-8B00-6CDDEA210F24}" presName="sp" presStyleCnt="0"/>
      <dgm:spPr/>
    </dgm:pt>
    <dgm:pt modelId="{6E107729-5F56-4F8E-924D-6CC2DDF0C519}" type="pres">
      <dgm:prSet presAssocID="{364D3FDB-FAAA-494C-ACD3-D7A4AC274E7D}" presName="composite" presStyleCnt="0"/>
      <dgm:spPr/>
    </dgm:pt>
    <dgm:pt modelId="{7C98290D-4C18-4884-B14C-380911463A59}" type="pres">
      <dgm:prSet presAssocID="{364D3FDB-FAAA-494C-ACD3-D7A4AC274E7D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032934F-D0CC-4AFE-833F-441DED64E0A5}" type="pres">
      <dgm:prSet presAssocID="{364D3FDB-FAAA-494C-ACD3-D7A4AC274E7D}" presName="descendantText" presStyleLbl="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7B8042D5-7F5F-4DBF-ADB1-A595A170A673}" type="pres">
      <dgm:prSet presAssocID="{ABA60180-9E0C-4FF6-9096-FEB94D081A14}" presName="sp" presStyleCnt="0"/>
      <dgm:spPr/>
    </dgm:pt>
    <dgm:pt modelId="{A4A48D12-167B-4C78-9CA5-49EF8A26474A}" type="pres">
      <dgm:prSet presAssocID="{3E333A9D-1989-4A9D-AFD5-443951D00450}" presName="composite" presStyleCnt="0"/>
      <dgm:spPr/>
    </dgm:pt>
    <dgm:pt modelId="{F3028764-D686-4D7A-83C5-DEDF73E43FB8}" type="pres">
      <dgm:prSet presAssocID="{3E333A9D-1989-4A9D-AFD5-443951D00450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7B1E730F-2345-4925-8A98-E2D84A007489}" type="pres">
      <dgm:prSet presAssocID="{3E333A9D-1989-4A9D-AFD5-443951D00450}" presName="descendantText" presStyleLbl="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B4DB528-DD42-47DC-807D-2648C7BEA9DC}" type="pres">
      <dgm:prSet presAssocID="{7F3973B8-6FBD-4C98-96AD-72AF8E34807C}" presName="sp" presStyleCnt="0"/>
      <dgm:spPr/>
    </dgm:pt>
    <dgm:pt modelId="{C6CECE07-5D58-4116-B6DD-344EF5F03D9A}" type="pres">
      <dgm:prSet presAssocID="{F7125FBC-10FF-4239-86F1-5BE803C96FFF}" presName="composite" presStyleCnt="0"/>
      <dgm:spPr/>
    </dgm:pt>
    <dgm:pt modelId="{8F5F4FBC-956A-4A70-94A8-B819028854E2}" type="pres">
      <dgm:prSet presAssocID="{F7125FBC-10FF-4239-86F1-5BE803C96FFF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796A11D0-E18B-4298-AED7-858D4A30677D}" type="pres">
      <dgm:prSet presAssocID="{F7125FBC-10FF-4239-86F1-5BE803C96FFF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5A0F752B-9D56-48F4-BCBC-A4F3D393D890}" type="pres">
      <dgm:prSet presAssocID="{98D6E30C-AF91-4BBC-9C49-146166FBB170}" presName="sp" presStyleCnt="0"/>
      <dgm:spPr/>
    </dgm:pt>
    <dgm:pt modelId="{9BBD33E3-AEC1-42AF-B738-749BCD323281}" type="pres">
      <dgm:prSet presAssocID="{2CCC82D2-2957-4B6B-AD1D-E8FA5508E8ED}" presName="composite" presStyleCnt="0"/>
      <dgm:spPr/>
    </dgm:pt>
    <dgm:pt modelId="{F9B57F00-00F5-4F52-A654-BBCE531ED34F}" type="pres">
      <dgm:prSet presAssocID="{2CCC82D2-2957-4B6B-AD1D-E8FA5508E8ED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2CDEC035-148E-4118-8D09-B02291D5B979}" type="pres">
      <dgm:prSet presAssocID="{2CCC82D2-2957-4B6B-AD1D-E8FA5508E8ED}" presName="descendantText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4AEE7961-C0AE-4B7E-8D5B-6C0C69AEB637}" srcId="{DFD4505E-8367-4F3A-BD55-AD3C0E24DC9F}" destId="{F7125FBC-10FF-4239-86F1-5BE803C96FFF}" srcOrd="3" destOrd="0" parTransId="{714A2CA8-EC75-4C36-820D-4C33DF666419}" sibTransId="{98D6E30C-AF91-4BBC-9C49-146166FBB170}"/>
    <dgm:cxn modelId="{368E8936-6294-44B5-AC6B-25A8D9086513}" type="presOf" srcId="{3E333A9D-1989-4A9D-AFD5-443951D00450}" destId="{F3028764-D686-4D7A-83C5-DEDF73E43FB8}" srcOrd="0" destOrd="0" presId="urn:microsoft.com/office/officeart/2005/8/layout/chevron2"/>
    <dgm:cxn modelId="{45C52F21-8C4E-4B25-A599-08E1D0A40704}" type="presOf" srcId="{DFD4505E-8367-4F3A-BD55-AD3C0E24DC9F}" destId="{7CC7077B-0BDD-41CA-AAF1-6142FBBE7C18}" srcOrd="0" destOrd="0" presId="urn:microsoft.com/office/officeart/2005/8/layout/chevron2"/>
    <dgm:cxn modelId="{823D1773-614E-461B-8E57-C85F39E97023}" type="presOf" srcId="{F7125FBC-10FF-4239-86F1-5BE803C96FFF}" destId="{8F5F4FBC-956A-4A70-94A8-B819028854E2}" srcOrd="0" destOrd="0" presId="urn:microsoft.com/office/officeart/2005/8/layout/chevron2"/>
    <dgm:cxn modelId="{B68A2F38-4D22-4381-BBD3-D2414B400846}" type="presOf" srcId="{C429C5F9-0D93-4286-88C9-5DDB6B40D4CC}" destId="{82205E43-24FB-45C1-9C40-6174AD8B454A}" srcOrd="0" destOrd="0" presId="urn:microsoft.com/office/officeart/2005/8/layout/chevron2"/>
    <dgm:cxn modelId="{3FC4DDA7-815F-40EE-9B78-274722EA107E}" srcId="{F7125FBC-10FF-4239-86F1-5BE803C96FFF}" destId="{8790C05A-BC0B-4462-AF65-D108022B051E}" srcOrd="0" destOrd="0" parTransId="{3800676D-05E5-4C39-9F24-873B7A7B89F0}" sibTransId="{198D81FB-5754-4679-9337-4EAD67A01A5C}"/>
    <dgm:cxn modelId="{F5A6C76C-F760-4BA7-A311-223DA1DEC6E9}" type="presOf" srcId="{51D38039-2168-40DD-8275-9C3750FDF020}" destId="{2CDEC035-148E-4118-8D09-B02291D5B979}" srcOrd="0" destOrd="0" presId="urn:microsoft.com/office/officeart/2005/8/layout/chevron2"/>
    <dgm:cxn modelId="{989FB760-5629-422C-AB00-BFAC8F9413AD}" srcId="{DFD4505E-8367-4F3A-BD55-AD3C0E24DC9F}" destId="{364D3FDB-FAAA-494C-ACD3-D7A4AC274E7D}" srcOrd="1" destOrd="0" parTransId="{9096E3A8-F5C6-4C23-8692-9403E4940DE2}" sibTransId="{ABA60180-9E0C-4FF6-9096-FEB94D081A14}"/>
    <dgm:cxn modelId="{CB378912-A158-45D6-8CDC-27F667776B5B}" type="presOf" srcId="{8790C05A-BC0B-4462-AF65-D108022B051E}" destId="{796A11D0-E18B-4298-AED7-858D4A30677D}" srcOrd="0" destOrd="0" presId="urn:microsoft.com/office/officeart/2005/8/layout/chevron2"/>
    <dgm:cxn modelId="{C265990B-8DDE-462B-891B-FF6BAA27E41A}" srcId="{364D3FDB-FAAA-494C-ACD3-D7A4AC274E7D}" destId="{1F66E1EE-9F5C-4D46-87F1-454AA1D32D22}" srcOrd="0" destOrd="0" parTransId="{4D719C74-B675-4242-97A2-C8A9EE08856B}" sibTransId="{C781D790-231F-4CE4-B487-8DE8A8E5EF51}"/>
    <dgm:cxn modelId="{E0E311FC-768A-40D7-8AAC-FEADDD9C35FC}" srcId="{2CCC82D2-2957-4B6B-AD1D-E8FA5508E8ED}" destId="{51D38039-2168-40DD-8275-9C3750FDF020}" srcOrd="0" destOrd="0" parTransId="{C31559DF-B1A2-4FD7-AD4E-EE1F4537CFF7}" sibTransId="{8E5B772B-ED7E-4390-9839-08FF240E23EF}"/>
    <dgm:cxn modelId="{AA788737-0C27-4D91-9AFB-A1BE87A3270B}" srcId="{CBE83813-986A-4E6E-BAED-6BC9FC3222B9}" destId="{C429C5F9-0D93-4286-88C9-5DDB6B40D4CC}" srcOrd="0" destOrd="0" parTransId="{2B64E752-E48E-4BFE-8605-74E3964FE64B}" sibTransId="{6710654A-C40B-4B46-8D11-FEFE9115C94D}"/>
    <dgm:cxn modelId="{7E33DFCA-4566-4396-9F01-02D20D218864}" srcId="{DFD4505E-8367-4F3A-BD55-AD3C0E24DC9F}" destId="{2CCC82D2-2957-4B6B-AD1D-E8FA5508E8ED}" srcOrd="4" destOrd="0" parTransId="{D01C9AC0-D6C2-400A-92ED-F0441D4D9CAF}" sibTransId="{7DFDBE75-8B7D-4DAD-8DE7-5504C1EFBA34}"/>
    <dgm:cxn modelId="{B6C9BC98-B45D-441A-B275-3E70579D0F71}" type="presOf" srcId="{CBE83813-986A-4E6E-BAED-6BC9FC3222B9}" destId="{13304277-7164-46F8-8694-5B781FACB330}" srcOrd="0" destOrd="0" presId="urn:microsoft.com/office/officeart/2005/8/layout/chevron2"/>
    <dgm:cxn modelId="{A7AC9B52-5077-4DFF-AF57-7E1D9FB517E7}" type="presOf" srcId="{2CCC82D2-2957-4B6B-AD1D-E8FA5508E8ED}" destId="{F9B57F00-00F5-4F52-A654-BBCE531ED34F}" srcOrd="0" destOrd="0" presId="urn:microsoft.com/office/officeart/2005/8/layout/chevron2"/>
    <dgm:cxn modelId="{B0E9FE74-7F1B-4821-A7D2-B8CC055A5390}" srcId="{3E333A9D-1989-4A9D-AFD5-443951D00450}" destId="{A695BDDF-F70D-490C-AF44-B1F318F4484E}" srcOrd="0" destOrd="0" parTransId="{0E746562-4C6C-434B-9C83-2B7CF3F05985}" sibTransId="{8503AE16-142D-46FA-9DD5-6B28852DBE26}"/>
    <dgm:cxn modelId="{F8D724F6-267D-4F9A-9800-316BF173CDA1}" srcId="{DFD4505E-8367-4F3A-BD55-AD3C0E24DC9F}" destId="{CBE83813-986A-4E6E-BAED-6BC9FC3222B9}" srcOrd="0" destOrd="0" parTransId="{2C8AC9D4-427B-4D72-A517-CC3529D61297}" sibTransId="{9F3941C4-97A7-40E9-8B00-6CDDEA210F24}"/>
    <dgm:cxn modelId="{CCE24559-E74C-4171-9B59-4980A410DA94}" type="presOf" srcId="{364D3FDB-FAAA-494C-ACD3-D7A4AC274E7D}" destId="{7C98290D-4C18-4884-B14C-380911463A59}" srcOrd="0" destOrd="0" presId="urn:microsoft.com/office/officeart/2005/8/layout/chevron2"/>
    <dgm:cxn modelId="{B686DAEC-745B-4980-B708-7F1537A97587}" type="presOf" srcId="{1F66E1EE-9F5C-4D46-87F1-454AA1D32D22}" destId="{F032934F-D0CC-4AFE-833F-441DED64E0A5}" srcOrd="0" destOrd="0" presId="urn:microsoft.com/office/officeart/2005/8/layout/chevron2"/>
    <dgm:cxn modelId="{23693E44-DF53-49F3-9BDF-0D3B7163D469}" type="presOf" srcId="{A695BDDF-F70D-490C-AF44-B1F318F4484E}" destId="{7B1E730F-2345-4925-8A98-E2D84A007489}" srcOrd="0" destOrd="0" presId="urn:microsoft.com/office/officeart/2005/8/layout/chevron2"/>
    <dgm:cxn modelId="{1DF2E5C2-A7B1-4B10-8D39-FF98B913147E}" srcId="{DFD4505E-8367-4F3A-BD55-AD3C0E24DC9F}" destId="{3E333A9D-1989-4A9D-AFD5-443951D00450}" srcOrd="2" destOrd="0" parTransId="{25272A92-D5AF-4A32-AD36-A6016A5B1CEC}" sibTransId="{7F3973B8-6FBD-4C98-96AD-72AF8E34807C}"/>
    <dgm:cxn modelId="{1068CB40-B8AF-4A18-B278-6434C573802A}" type="presParOf" srcId="{7CC7077B-0BDD-41CA-AAF1-6142FBBE7C18}" destId="{C0E12781-E1B2-44B5-8E9D-AB85ECA96322}" srcOrd="0" destOrd="0" presId="urn:microsoft.com/office/officeart/2005/8/layout/chevron2"/>
    <dgm:cxn modelId="{A892F4B5-075E-494A-8E8C-3F0E0AE39CF7}" type="presParOf" srcId="{C0E12781-E1B2-44B5-8E9D-AB85ECA96322}" destId="{13304277-7164-46F8-8694-5B781FACB330}" srcOrd="0" destOrd="0" presId="urn:microsoft.com/office/officeart/2005/8/layout/chevron2"/>
    <dgm:cxn modelId="{947DD074-ECF1-4CEB-B238-CE3A79B1C799}" type="presParOf" srcId="{C0E12781-E1B2-44B5-8E9D-AB85ECA96322}" destId="{82205E43-24FB-45C1-9C40-6174AD8B454A}" srcOrd="1" destOrd="0" presId="urn:microsoft.com/office/officeart/2005/8/layout/chevron2"/>
    <dgm:cxn modelId="{3612614B-E812-47F8-AC64-5C1FED5DDE13}" type="presParOf" srcId="{7CC7077B-0BDD-41CA-AAF1-6142FBBE7C18}" destId="{D6CF2C73-1BF8-4659-ADFD-8DCB1ED6CCAB}" srcOrd="1" destOrd="0" presId="urn:microsoft.com/office/officeart/2005/8/layout/chevron2"/>
    <dgm:cxn modelId="{2AAC5C71-99B9-401F-B194-2BCE1285D38C}" type="presParOf" srcId="{7CC7077B-0BDD-41CA-AAF1-6142FBBE7C18}" destId="{6E107729-5F56-4F8E-924D-6CC2DDF0C519}" srcOrd="2" destOrd="0" presId="urn:microsoft.com/office/officeart/2005/8/layout/chevron2"/>
    <dgm:cxn modelId="{EBDC2953-D09F-475E-B5CF-61B2F818DA2F}" type="presParOf" srcId="{6E107729-5F56-4F8E-924D-6CC2DDF0C519}" destId="{7C98290D-4C18-4884-B14C-380911463A59}" srcOrd="0" destOrd="0" presId="urn:microsoft.com/office/officeart/2005/8/layout/chevron2"/>
    <dgm:cxn modelId="{D29B7742-FE44-4B1C-A64A-85E967C095BC}" type="presParOf" srcId="{6E107729-5F56-4F8E-924D-6CC2DDF0C519}" destId="{F032934F-D0CC-4AFE-833F-441DED64E0A5}" srcOrd="1" destOrd="0" presId="urn:microsoft.com/office/officeart/2005/8/layout/chevron2"/>
    <dgm:cxn modelId="{6A2F3867-88D4-43DA-9A05-3253F63BF078}" type="presParOf" srcId="{7CC7077B-0BDD-41CA-AAF1-6142FBBE7C18}" destId="{7B8042D5-7F5F-4DBF-ADB1-A595A170A673}" srcOrd="3" destOrd="0" presId="urn:microsoft.com/office/officeart/2005/8/layout/chevron2"/>
    <dgm:cxn modelId="{57EF7954-CF9E-4BB7-B6F5-AAEDA6B213FA}" type="presParOf" srcId="{7CC7077B-0BDD-41CA-AAF1-6142FBBE7C18}" destId="{A4A48D12-167B-4C78-9CA5-49EF8A26474A}" srcOrd="4" destOrd="0" presId="urn:microsoft.com/office/officeart/2005/8/layout/chevron2"/>
    <dgm:cxn modelId="{522167EC-D5CA-49E9-A237-DCF4E0453C42}" type="presParOf" srcId="{A4A48D12-167B-4C78-9CA5-49EF8A26474A}" destId="{F3028764-D686-4D7A-83C5-DEDF73E43FB8}" srcOrd="0" destOrd="0" presId="urn:microsoft.com/office/officeart/2005/8/layout/chevron2"/>
    <dgm:cxn modelId="{C0E03DE0-C79F-4B61-B29F-5291694F4AA5}" type="presParOf" srcId="{A4A48D12-167B-4C78-9CA5-49EF8A26474A}" destId="{7B1E730F-2345-4925-8A98-E2D84A007489}" srcOrd="1" destOrd="0" presId="urn:microsoft.com/office/officeart/2005/8/layout/chevron2"/>
    <dgm:cxn modelId="{0FF48973-9861-4D05-AEC0-DF0D4259ACE4}" type="presParOf" srcId="{7CC7077B-0BDD-41CA-AAF1-6142FBBE7C18}" destId="{4B4DB528-DD42-47DC-807D-2648C7BEA9DC}" srcOrd="5" destOrd="0" presId="urn:microsoft.com/office/officeart/2005/8/layout/chevron2"/>
    <dgm:cxn modelId="{C314E884-4A95-4C3D-B595-C445F7FBB226}" type="presParOf" srcId="{7CC7077B-0BDD-41CA-AAF1-6142FBBE7C18}" destId="{C6CECE07-5D58-4116-B6DD-344EF5F03D9A}" srcOrd="6" destOrd="0" presId="urn:microsoft.com/office/officeart/2005/8/layout/chevron2"/>
    <dgm:cxn modelId="{A5F21E8B-A49A-44D6-93BF-DBD3ACD894DF}" type="presParOf" srcId="{C6CECE07-5D58-4116-B6DD-344EF5F03D9A}" destId="{8F5F4FBC-956A-4A70-94A8-B819028854E2}" srcOrd="0" destOrd="0" presId="urn:microsoft.com/office/officeart/2005/8/layout/chevron2"/>
    <dgm:cxn modelId="{1D3BDB0C-7F7D-4AC5-A451-69D7BCCE1186}" type="presParOf" srcId="{C6CECE07-5D58-4116-B6DD-344EF5F03D9A}" destId="{796A11D0-E18B-4298-AED7-858D4A30677D}" srcOrd="1" destOrd="0" presId="urn:microsoft.com/office/officeart/2005/8/layout/chevron2"/>
    <dgm:cxn modelId="{429CB4D7-2427-4A8B-B14E-8D91758E3BB3}" type="presParOf" srcId="{7CC7077B-0BDD-41CA-AAF1-6142FBBE7C18}" destId="{5A0F752B-9D56-48F4-BCBC-A4F3D393D890}" srcOrd="7" destOrd="0" presId="urn:microsoft.com/office/officeart/2005/8/layout/chevron2"/>
    <dgm:cxn modelId="{194F030C-F21D-43E8-AF5F-1890F39AE3A4}" type="presParOf" srcId="{7CC7077B-0BDD-41CA-AAF1-6142FBBE7C18}" destId="{9BBD33E3-AEC1-42AF-B738-749BCD323281}" srcOrd="8" destOrd="0" presId="urn:microsoft.com/office/officeart/2005/8/layout/chevron2"/>
    <dgm:cxn modelId="{CDFC1ED1-663E-4721-9636-C94E7F7447D3}" type="presParOf" srcId="{9BBD33E3-AEC1-42AF-B738-749BCD323281}" destId="{F9B57F00-00F5-4F52-A654-BBCE531ED34F}" srcOrd="0" destOrd="0" presId="urn:microsoft.com/office/officeart/2005/8/layout/chevron2"/>
    <dgm:cxn modelId="{D384BF30-A75A-4585-BF83-891245BADC21}" type="presParOf" srcId="{9BBD33E3-AEC1-42AF-B738-749BCD323281}" destId="{2CDEC035-148E-4118-8D09-B02291D5B979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FD4505E-8367-4F3A-BD55-AD3C0E24DC9F}" type="doc">
      <dgm:prSet loTypeId="urn:microsoft.com/office/officeart/2005/8/layout/chevron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cs-CZ"/>
        </a:p>
      </dgm:t>
    </dgm:pt>
    <dgm:pt modelId="{CBE83813-986A-4E6E-BAED-6BC9FC3222B9}">
      <dgm:prSet phldrT="[Text]" custT="1"/>
      <dgm:spPr/>
      <dgm:t>
        <a:bodyPr/>
        <a:lstStyle/>
        <a:p>
          <a:r>
            <a:rPr lang="cs-CZ" sz="3200" b="1" dirty="0" smtClean="0"/>
            <a:t>A</a:t>
          </a:r>
          <a:endParaRPr lang="cs-CZ" sz="3200" b="1" dirty="0"/>
        </a:p>
      </dgm:t>
    </dgm:pt>
    <dgm:pt modelId="{2C8AC9D4-427B-4D72-A517-CC3529D61297}" type="parTrans" cxnId="{F8D724F6-267D-4F9A-9800-316BF173CDA1}">
      <dgm:prSet/>
      <dgm:spPr/>
      <dgm:t>
        <a:bodyPr/>
        <a:lstStyle/>
        <a:p>
          <a:endParaRPr lang="cs-CZ"/>
        </a:p>
      </dgm:t>
    </dgm:pt>
    <dgm:pt modelId="{9F3941C4-97A7-40E9-8B00-6CDDEA210F24}" type="sibTrans" cxnId="{F8D724F6-267D-4F9A-9800-316BF173CDA1}">
      <dgm:prSet/>
      <dgm:spPr/>
      <dgm:t>
        <a:bodyPr/>
        <a:lstStyle/>
        <a:p>
          <a:endParaRPr lang="cs-CZ"/>
        </a:p>
      </dgm:t>
    </dgm:pt>
    <dgm:pt modelId="{3E333A9D-1989-4A9D-AFD5-443951D00450}">
      <dgm:prSet phldrT="[Text]" custT="1"/>
      <dgm:spPr/>
      <dgm:t>
        <a:bodyPr/>
        <a:lstStyle/>
        <a:p>
          <a:r>
            <a:rPr lang="cs-CZ" sz="3200" b="1" dirty="0" smtClean="0"/>
            <a:t>B</a:t>
          </a:r>
          <a:endParaRPr lang="cs-CZ" sz="3200" b="1" dirty="0"/>
        </a:p>
      </dgm:t>
    </dgm:pt>
    <dgm:pt modelId="{25272A92-D5AF-4A32-AD36-A6016A5B1CEC}" type="parTrans" cxnId="{1DF2E5C2-A7B1-4B10-8D39-FF98B913147E}">
      <dgm:prSet/>
      <dgm:spPr/>
      <dgm:t>
        <a:bodyPr/>
        <a:lstStyle/>
        <a:p>
          <a:endParaRPr lang="cs-CZ"/>
        </a:p>
      </dgm:t>
    </dgm:pt>
    <dgm:pt modelId="{7F3973B8-6FBD-4C98-96AD-72AF8E34807C}" type="sibTrans" cxnId="{1DF2E5C2-A7B1-4B10-8D39-FF98B913147E}">
      <dgm:prSet/>
      <dgm:spPr/>
      <dgm:t>
        <a:bodyPr/>
        <a:lstStyle/>
        <a:p>
          <a:endParaRPr lang="cs-CZ"/>
        </a:p>
      </dgm:t>
    </dgm:pt>
    <dgm:pt modelId="{F7125FBC-10FF-4239-86F1-5BE803C96FFF}">
      <dgm:prSet custT="1"/>
      <dgm:spPr/>
      <dgm:t>
        <a:bodyPr/>
        <a:lstStyle/>
        <a:p>
          <a:r>
            <a:rPr lang="cs-CZ" sz="3200" b="1" dirty="0" smtClean="0"/>
            <a:t>C</a:t>
          </a:r>
          <a:endParaRPr lang="cs-CZ" sz="3200" b="1" dirty="0"/>
        </a:p>
      </dgm:t>
    </dgm:pt>
    <dgm:pt modelId="{714A2CA8-EC75-4C36-820D-4C33DF666419}" type="parTrans" cxnId="{4AEE7961-C0AE-4B7E-8D5B-6C0C69AEB637}">
      <dgm:prSet/>
      <dgm:spPr/>
      <dgm:t>
        <a:bodyPr/>
        <a:lstStyle/>
        <a:p>
          <a:endParaRPr lang="cs-CZ"/>
        </a:p>
      </dgm:t>
    </dgm:pt>
    <dgm:pt modelId="{98D6E30C-AF91-4BBC-9C49-146166FBB170}" type="sibTrans" cxnId="{4AEE7961-C0AE-4B7E-8D5B-6C0C69AEB637}">
      <dgm:prSet/>
      <dgm:spPr/>
      <dgm:t>
        <a:bodyPr/>
        <a:lstStyle/>
        <a:p>
          <a:endParaRPr lang="cs-CZ"/>
        </a:p>
      </dgm:t>
    </dgm:pt>
    <dgm:pt modelId="{8790C05A-BC0B-4462-AF65-D108022B051E}">
      <dgm:prSet custT="1"/>
      <dgm:spPr/>
      <dgm:t>
        <a:bodyPr/>
        <a:lstStyle/>
        <a:p>
          <a:r>
            <a:rPr lang="cs-CZ" sz="2400" dirty="0" smtClean="0"/>
            <a:t>střídá se období sucha a období dešťů</a:t>
          </a:r>
          <a:endParaRPr lang="cs-CZ" sz="2400" dirty="0"/>
        </a:p>
      </dgm:t>
    </dgm:pt>
    <dgm:pt modelId="{3800676D-05E5-4C39-9F24-873B7A7B89F0}" type="parTrans" cxnId="{3FC4DDA7-815F-40EE-9B78-274722EA107E}">
      <dgm:prSet/>
      <dgm:spPr/>
      <dgm:t>
        <a:bodyPr/>
        <a:lstStyle/>
        <a:p>
          <a:endParaRPr lang="cs-CZ"/>
        </a:p>
      </dgm:t>
    </dgm:pt>
    <dgm:pt modelId="{198D81FB-5754-4679-9337-4EAD67A01A5C}" type="sibTrans" cxnId="{3FC4DDA7-815F-40EE-9B78-274722EA107E}">
      <dgm:prSet/>
      <dgm:spPr/>
      <dgm:t>
        <a:bodyPr/>
        <a:lstStyle/>
        <a:p>
          <a:endParaRPr lang="cs-CZ"/>
        </a:p>
      </dgm:t>
    </dgm:pt>
    <dgm:pt modelId="{2CCC82D2-2957-4B6B-AD1D-E8FA5508E8ED}">
      <dgm:prSet custT="1"/>
      <dgm:spPr/>
      <dgm:t>
        <a:bodyPr/>
        <a:lstStyle/>
        <a:p>
          <a:r>
            <a:rPr lang="cs-CZ" sz="3200" b="1" dirty="0" smtClean="0"/>
            <a:t>D</a:t>
          </a:r>
          <a:endParaRPr lang="cs-CZ" sz="3200" b="1" dirty="0"/>
        </a:p>
      </dgm:t>
    </dgm:pt>
    <dgm:pt modelId="{D01C9AC0-D6C2-400A-92ED-F0441D4D9CAF}" type="parTrans" cxnId="{7E33DFCA-4566-4396-9F01-02D20D218864}">
      <dgm:prSet/>
      <dgm:spPr/>
      <dgm:t>
        <a:bodyPr/>
        <a:lstStyle/>
        <a:p>
          <a:endParaRPr lang="cs-CZ"/>
        </a:p>
      </dgm:t>
    </dgm:pt>
    <dgm:pt modelId="{7DFDBE75-8B7D-4DAD-8DE7-5504C1EFBA34}" type="sibTrans" cxnId="{7E33DFCA-4566-4396-9F01-02D20D218864}">
      <dgm:prSet/>
      <dgm:spPr/>
      <dgm:t>
        <a:bodyPr/>
        <a:lstStyle/>
        <a:p>
          <a:endParaRPr lang="cs-CZ"/>
        </a:p>
      </dgm:t>
    </dgm:pt>
    <dgm:pt modelId="{CC077C4B-8557-4D86-B0AE-040562948195}">
      <dgm:prSet custT="1"/>
      <dgm:spPr/>
      <dgm:t>
        <a:bodyPr/>
        <a:lstStyle/>
        <a:p>
          <a:r>
            <a:rPr lang="cs-CZ" sz="2400" dirty="0" smtClean="0"/>
            <a:t>ve dne horko, v noci mráz</a:t>
          </a:r>
          <a:endParaRPr lang="cs-CZ" sz="2400" dirty="0"/>
        </a:p>
      </dgm:t>
    </dgm:pt>
    <dgm:pt modelId="{9DDE1695-3758-43B3-9727-F265ABBF204C}" type="parTrans" cxnId="{870386F5-8BA4-4B57-8A0F-71631408CACE}">
      <dgm:prSet/>
      <dgm:spPr/>
      <dgm:t>
        <a:bodyPr/>
        <a:lstStyle/>
        <a:p>
          <a:endParaRPr lang="cs-CZ"/>
        </a:p>
      </dgm:t>
    </dgm:pt>
    <dgm:pt modelId="{A11F78EE-6C4B-422B-B33F-13119AF48A95}" type="sibTrans" cxnId="{870386F5-8BA4-4B57-8A0F-71631408CACE}">
      <dgm:prSet/>
      <dgm:spPr/>
      <dgm:t>
        <a:bodyPr/>
        <a:lstStyle/>
        <a:p>
          <a:endParaRPr lang="cs-CZ"/>
        </a:p>
      </dgm:t>
    </dgm:pt>
    <dgm:pt modelId="{E4867CD3-FFFA-4A56-B1F0-089D52C98B45}">
      <dgm:prSet custT="1"/>
      <dgm:spPr/>
      <dgm:t>
        <a:bodyPr/>
        <a:lstStyle/>
        <a:p>
          <a:r>
            <a:rPr lang="cs-CZ" sz="2400" dirty="0" smtClean="0"/>
            <a:t>palmy, liány, orchideje</a:t>
          </a:r>
          <a:endParaRPr lang="cs-CZ" sz="2400" dirty="0"/>
        </a:p>
      </dgm:t>
    </dgm:pt>
    <dgm:pt modelId="{87F4BB2E-31B9-4FDE-B494-2EEFB086CB45}" type="parTrans" cxnId="{AC455C01-053A-4C48-BFC5-5FFC9FC04FD3}">
      <dgm:prSet/>
      <dgm:spPr/>
      <dgm:t>
        <a:bodyPr/>
        <a:lstStyle/>
        <a:p>
          <a:endParaRPr lang="cs-CZ"/>
        </a:p>
      </dgm:t>
    </dgm:pt>
    <dgm:pt modelId="{0382A2E7-9E89-46AC-BBC2-52F97AB3059E}" type="sibTrans" cxnId="{AC455C01-053A-4C48-BFC5-5FFC9FC04FD3}">
      <dgm:prSet/>
      <dgm:spPr/>
      <dgm:t>
        <a:bodyPr/>
        <a:lstStyle/>
        <a:p>
          <a:endParaRPr lang="cs-CZ"/>
        </a:p>
      </dgm:t>
    </dgm:pt>
    <dgm:pt modelId="{E96F5238-8054-48A0-96C7-2C98D3DE1D63}">
      <dgm:prSet custT="1"/>
      <dgm:spPr/>
      <dgm:t>
        <a:bodyPr/>
        <a:lstStyle/>
        <a:p>
          <a:r>
            <a:rPr lang="cs-CZ" sz="2400" dirty="0" smtClean="0"/>
            <a:t>antilopy, sloni, lvi, zebry, pakoně </a:t>
          </a:r>
          <a:endParaRPr lang="cs-CZ" sz="2400" dirty="0"/>
        </a:p>
      </dgm:t>
    </dgm:pt>
    <dgm:pt modelId="{B4DA87D2-6FAB-4EB9-91D3-66F96C9BD968}" type="parTrans" cxnId="{98022087-F3A9-4516-B9D9-999373191BD7}">
      <dgm:prSet/>
      <dgm:spPr/>
      <dgm:t>
        <a:bodyPr/>
        <a:lstStyle/>
        <a:p>
          <a:endParaRPr lang="cs-CZ"/>
        </a:p>
      </dgm:t>
    </dgm:pt>
    <dgm:pt modelId="{46CF1E74-CA87-402F-A525-F7FDB1C7F252}" type="sibTrans" cxnId="{98022087-F3A9-4516-B9D9-999373191BD7}">
      <dgm:prSet/>
      <dgm:spPr/>
      <dgm:t>
        <a:bodyPr/>
        <a:lstStyle/>
        <a:p>
          <a:endParaRPr lang="cs-CZ"/>
        </a:p>
      </dgm:t>
    </dgm:pt>
    <dgm:pt modelId="{44B8B196-2F2A-4DFF-86C7-CBD61E5DEB22}">
      <dgm:prSet custT="1"/>
      <dgm:spPr/>
      <dgm:t>
        <a:bodyPr/>
        <a:lstStyle/>
        <a:p>
          <a:r>
            <a:rPr lang="cs-CZ" sz="3200" b="1" dirty="0" smtClean="0"/>
            <a:t>E</a:t>
          </a:r>
          <a:endParaRPr lang="cs-CZ" sz="3200" b="1" dirty="0"/>
        </a:p>
      </dgm:t>
    </dgm:pt>
    <dgm:pt modelId="{C63115F2-07E3-403A-970C-5CE759E7DF59}" type="parTrans" cxnId="{49294ECD-F03E-4666-898F-4F9A1F2C0FB4}">
      <dgm:prSet/>
      <dgm:spPr/>
      <dgm:t>
        <a:bodyPr/>
        <a:lstStyle/>
        <a:p>
          <a:endParaRPr lang="cs-CZ"/>
        </a:p>
      </dgm:t>
    </dgm:pt>
    <dgm:pt modelId="{8FA29BA3-E6EE-40B4-9D7A-F809BD5B3B4E}" type="sibTrans" cxnId="{49294ECD-F03E-4666-898F-4F9A1F2C0FB4}">
      <dgm:prSet/>
      <dgm:spPr/>
      <dgm:t>
        <a:bodyPr/>
        <a:lstStyle/>
        <a:p>
          <a:endParaRPr lang="cs-CZ"/>
        </a:p>
      </dgm:t>
    </dgm:pt>
    <dgm:pt modelId="{FFB548D5-0360-4BC9-B1EE-F45610ED29B3}">
      <dgm:prSet custT="1"/>
      <dgm:spPr/>
      <dgm:t>
        <a:bodyPr/>
        <a:lstStyle/>
        <a:p>
          <a:r>
            <a:rPr lang="cs-CZ" sz="2400" dirty="0" smtClean="0"/>
            <a:t>citrusy, vinná réva</a:t>
          </a:r>
          <a:endParaRPr lang="cs-CZ" sz="2400" dirty="0"/>
        </a:p>
      </dgm:t>
    </dgm:pt>
    <dgm:pt modelId="{3079DAFB-50D1-4255-B796-E412EF3B66B1}" type="parTrans" cxnId="{43ABD9AF-2197-4423-8F85-813D4D3BA756}">
      <dgm:prSet/>
      <dgm:spPr/>
      <dgm:t>
        <a:bodyPr/>
        <a:lstStyle/>
        <a:p>
          <a:endParaRPr lang="cs-CZ"/>
        </a:p>
      </dgm:t>
    </dgm:pt>
    <dgm:pt modelId="{BD294FBD-642E-4FE6-9BD0-EAA95C2CA241}" type="sibTrans" cxnId="{43ABD9AF-2197-4423-8F85-813D4D3BA756}">
      <dgm:prSet/>
      <dgm:spPr/>
      <dgm:t>
        <a:bodyPr/>
        <a:lstStyle/>
        <a:p>
          <a:endParaRPr lang="cs-CZ"/>
        </a:p>
      </dgm:t>
    </dgm:pt>
    <dgm:pt modelId="{7CC7077B-0BDD-41CA-AAF1-6142FBBE7C18}" type="pres">
      <dgm:prSet presAssocID="{DFD4505E-8367-4F3A-BD55-AD3C0E24DC9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C0E12781-E1B2-44B5-8E9D-AB85ECA96322}" type="pres">
      <dgm:prSet presAssocID="{CBE83813-986A-4E6E-BAED-6BC9FC3222B9}" presName="composite" presStyleCnt="0"/>
      <dgm:spPr/>
    </dgm:pt>
    <dgm:pt modelId="{13304277-7164-46F8-8694-5B781FACB330}" type="pres">
      <dgm:prSet presAssocID="{CBE83813-986A-4E6E-BAED-6BC9FC3222B9}" presName="parentText" presStyleLbl="alignNode1" presStyleIdx="0" presStyleCnt="5" custLinFactNeighborX="-10308" custLinFactNeighborY="-442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82205E43-24FB-45C1-9C40-6174AD8B454A}" type="pres">
      <dgm:prSet presAssocID="{CBE83813-986A-4E6E-BAED-6BC9FC3222B9}" presName="descendantText" presStyleLbl="alignAcc1" presStyleIdx="0" presStyleCnt="5" custLinFactNeighborX="400" custLinFactNeighborY="9460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D6CF2C73-1BF8-4659-ADFD-8DCB1ED6CCAB}" type="pres">
      <dgm:prSet presAssocID="{9F3941C4-97A7-40E9-8B00-6CDDEA210F24}" presName="sp" presStyleCnt="0"/>
      <dgm:spPr/>
    </dgm:pt>
    <dgm:pt modelId="{A4A48D12-167B-4C78-9CA5-49EF8A26474A}" type="pres">
      <dgm:prSet presAssocID="{3E333A9D-1989-4A9D-AFD5-443951D00450}" presName="composite" presStyleCnt="0"/>
      <dgm:spPr/>
    </dgm:pt>
    <dgm:pt modelId="{F3028764-D686-4D7A-83C5-DEDF73E43FB8}" type="pres">
      <dgm:prSet presAssocID="{3E333A9D-1989-4A9D-AFD5-443951D00450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7B1E730F-2345-4925-8A98-E2D84A007489}" type="pres">
      <dgm:prSet presAssocID="{3E333A9D-1989-4A9D-AFD5-443951D00450}" presName="descendantText" presStyleLbl="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B4DB528-DD42-47DC-807D-2648C7BEA9DC}" type="pres">
      <dgm:prSet presAssocID="{7F3973B8-6FBD-4C98-96AD-72AF8E34807C}" presName="sp" presStyleCnt="0"/>
      <dgm:spPr/>
    </dgm:pt>
    <dgm:pt modelId="{C6CECE07-5D58-4116-B6DD-344EF5F03D9A}" type="pres">
      <dgm:prSet presAssocID="{F7125FBC-10FF-4239-86F1-5BE803C96FFF}" presName="composite" presStyleCnt="0"/>
      <dgm:spPr/>
    </dgm:pt>
    <dgm:pt modelId="{8F5F4FBC-956A-4A70-94A8-B819028854E2}" type="pres">
      <dgm:prSet presAssocID="{F7125FBC-10FF-4239-86F1-5BE803C96FFF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796A11D0-E18B-4298-AED7-858D4A30677D}" type="pres">
      <dgm:prSet presAssocID="{F7125FBC-10FF-4239-86F1-5BE803C96FFF}" presName="descendantText" presStyleLbl="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5A0F752B-9D56-48F4-BCBC-A4F3D393D890}" type="pres">
      <dgm:prSet presAssocID="{98D6E30C-AF91-4BBC-9C49-146166FBB170}" presName="sp" presStyleCnt="0"/>
      <dgm:spPr/>
    </dgm:pt>
    <dgm:pt modelId="{9BBD33E3-AEC1-42AF-B738-749BCD323281}" type="pres">
      <dgm:prSet presAssocID="{2CCC82D2-2957-4B6B-AD1D-E8FA5508E8ED}" presName="composite" presStyleCnt="0"/>
      <dgm:spPr/>
    </dgm:pt>
    <dgm:pt modelId="{F9B57F00-00F5-4F52-A654-BBCE531ED34F}" type="pres">
      <dgm:prSet presAssocID="{2CCC82D2-2957-4B6B-AD1D-E8FA5508E8ED}" presName="parentText" presStyleLbl="alignNode1" presStyleIdx="3" presStyleCnt="5" custLinFactNeighborX="-11497" custLinFactNeighborY="-7695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2CDEC035-148E-4118-8D09-B02291D5B979}" type="pres">
      <dgm:prSet presAssocID="{2CCC82D2-2957-4B6B-AD1D-E8FA5508E8ED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EB6D5727-6FAC-47F5-81E4-B3CCFE3D95DC}" type="pres">
      <dgm:prSet presAssocID="{7DFDBE75-8B7D-4DAD-8DE7-5504C1EFBA34}" presName="sp" presStyleCnt="0"/>
      <dgm:spPr/>
    </dgm:pt>
    <dgm:pt modelId="{4997C37E-C79B-4249-91CC-6CDA494A7097}" type="pres">
      <dgm:prSet presAssocID="{44B8B196-2F2A-4DFF-86C7-CBD61E5DEB22}" presName="composite" presStyleCnt="0"/>
      <dgm:spPr/>
    </dgm:pt>
    <dgm:pt modelId="{43DC026D-0E72-4665-9315-5B35BB1D3B9C}" type="pres">
      <dgm:prSet presAssocID="{44B8B196-2F2A-4DFF-86C7-CBD61E5DEB22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8514DCB2-0B5D-4B1A-A944-8F9D09E1EE2F}" type="pres">
      <dgm:prSet presAssocID="{44B8B196-2F2A-4DFF-86C7-CBD61E5DEB22}" presName="descendantText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870386F5-8BA4-4B57-8A0F-71631408CACE}" srcId="{CBE83813-986A-4E6E-BAED-6BC9FC3222B9}" destId="{CC077C4B-8557-4D86-B0AE-040562948195}" srcOrd="0" destOrd="0" parTransId="{9DDE1695-3758-43B3-9727-F265ABBF204C}" sibTransId="{A11F78EE-6C4B-422B-B33F-13119AF48A95}"/>
    <dgm:cxn modelId="{5DF47FF2-019F-4CC3-895F-803E2D686AE4}" type="presOf" srcId="{E96F5238-8054-48A0-96C7-2C98D3DE1D63}" destId="{2CDEC035-148E-4118-8D09-B02291D5B979}" srcOrd="0" destOrd="0" presId="urn:microsoft.com/office/officeart/2005/8/layout/chevron2"/>
    <dgm:cxn modelId="{1DF2E5C2-A7B1-4B10-8D39-FF98B913147E}" srcId="{DFD4505E-8367-4F3A-BD55-AD3C0E24DC9F}" destId="{3E333A9D-1989-4A9D-AFD5-443951D00450}" srcOrd="1" destOrd="0" parTransId="{25272A92-D5AF-4A32-AD36-A6016A5B1CEC}" sibTransId="{7F3973B8-6FBD-4C98-96AD-72AF8E34807C}"/>
    <dgm:cxn modelId="{966FE43C-A4DB-406B-BA58-0D9BDCFF5822}" type="presOf" srcId="{CC077C4B-8557-4D86-B0AE-040562948195}" destId="{82205E43-24FB-45C1-9C40-6174AD8B454A}" srcOrd="0" destOrd="0" presId="urn:microsoft.com/office/officeart/2005/8/layout/chevron2"/>
    <dgm:cxn modelId="{F8D724F6-267D-4F9A-9800-316BF173CDA1}" srcId="{DFD4505E-8367-4F3A-BD55-AD3C0E24DC9F}" destId="{CBE83813-986A-4E6E-BAED-6BC9FC3222B9}" srcOrd="0" destOrd="0" parTransId="{2C8AC9D4-427B-4D72-A517-CC3529D61297}" sibTransId="{9F3941C4-97A7-40E9-8B00-6CDDEA210F24}"/>
    <dgm:cxn modelId="{2E7087FC-5DD4-4D02-B945-B7BC4C2213DB}" type="presOf" srcId="{8790C05A-BC0B-4462-AF65-D108022B051E}" destId="{796A11D0-E18B-4298-AED7-858D4A30677D}" srcOrd="0" destOrd="0" presId="urn:microsoft.com/office/officeart/2005/8/layout/chevron2"/>
    <dgm:cxn modelId="{CB2826C0-42FA-4EF4-8312-C8BD247448FE}" type="presOf" srcId="{DFD4505E-8367-4F3A-BD55-AD3C0E24DC9F}" destId="{7CC7077B-0BDD-41CA-AAF1-6142FBBE7C18}" srcOrd="0" destOrd="0" presId="urn:microsoft.com/office/officeart/2005/8/layout/chevron2"/>
    <dgm:cxn modelId="{3D9A875C-FE3E-4AD9-8273-6FBCAFDCD4DE}" type="presOf" srcId="{2CCC82D2-2957-4B6B-AD1D-E8FA5508E8ED}" destId="{F9B57F00-00F5-4F52-A654-BBCE531ED34F}" srcOrd="0" destOrd="0" presId="urn:microsoft.com/office/officeart/2005/8/layout/chevron2"/>
    <dgm:cxn modelId="{98022087-F3A9-4516-B9D9-999373191BD7}" srcId="{2CCC82D2-2957-4B6B-AD1D-E8FA5508E8ED}" destId="{E96F5238-8054-48A0-96C7-2C98D3DE1D63}" srcOrd="0" destOrd="0" parTransId="{B4DA87D2-6FAB-4EB9-91D3-66F96C9BD968}" sibTransId="{46CF1E74-CA87-402F-A525-F7FDB1C7F252}"/>
    <dgm:cxn modelId="{5605CC99-8A81-481F-83CC-7D3386A893E1}" type="presOf" srcId="{44B8B196-2F2A-4DFF-86C7-CBD61E5DEB22}" destId="{43DC026D-0E72-4665-9315-5B35BB1D3B9C}" srcOrd="0" destOrd="0" presId="urn:microsoft.com/office/officeart/2005/8/layout/chevron2"/>
    <dgm:cxn modelId="{BF497E7F-F800-47B7-911C-34BB7D3BB314}" type="presOf" srcId="{E4867CD3-FFFA-4A56-B1F0-089D52C98B45}" destId="{7B1E730F-2345-4925-8A98-E2D84A007489}" srcOrd="0" destOrd="0" presId="urn:microsoft.com/office/officeart/2005/8/layout/chevron2"/>
    <dgm:cxn modelId="{38B40DEB-141F-431D-9A3E-B28942CA5BBD}" type="presOf" srcId="{F7125FBC-10FF-4239-86F1-5BE803C96FFF}" destId="{8F5F4FBC-956A-4A70-94A8-B819028854E2}" srcOrd="0" destOrd="0" presId="urn:microsoft.com/office/officeart/2005/8/layout/chevron2"/>
    <dgm:cxn modelId="{3FC4DDA7-815F-40EE-9B78-274722EA107E}" srcId="{F7125FBC-10FF-4239-86F1-5BE803C96FFF}" destId="{8790C05A-BC0B-4462-AF65-D108022B051E}" srcOrd="0" destOrd="0" parTransId="{3800676D-05E5-4C39-9F24-873B7A7B89F0}" sibTransId="{198D81FB-5754-4679-9337-4EAD67A01A5C}"/>
    <dgm:cxn modelId="{49294ECD-F03E-4666-898F-4F9A1F2C0FB4}" srcId="{DFD4505E-8367-4F3A-BD55-AD3C0E24DC9F}" destId="{44B8B196-2F2A-4DFF-86C7-CBD61E5DEB22}" srcOrd="4" destOrd="0" parTransId="{C63115F2-07E3-403A-970C-5CE759E7DF59}" sibTransId="{8FA29BA3-E6EE-40B4-9D7A-F809BD5B3B4E}"/>
    <dgm:cxn modelId="{4AEE7961-C0AE-4B7E-8D5B-6C0C69AEB637}" srcId="{DFD4505E-8367-4F3A-BD55-AD3C0E24DC9F}" destId="{F7125FBC-10FF-4239-86F1-5BE803C96FFF}" srcOrd="2" destOrd="0" parTransId="{714A2CA8-EC75-4C36-820D-4C33DF666419}" sibTransId="{98D6E30C-AF91-4BBC-9C49-146166FBB170}"/>
    <dgm:cxn modelId="{0B286F16-7DF5-440F-B590-F761DDAB0DC3}" type="presOf" srcId="{FFB548D5-0360-4BC9-B1EE-F45610ED29B3}" destId="{8514DCB2-0B5D-4B1A-A944-8F9D09E1EE2F}" srcOrd="0" destOrd="0" presId="urn:microsoft.com/office/officeart/2005/8/layout/chevron2"/>
    <dgm:cxn modelId="{B99FF7D1-0DB7-485E-A775-40793CA6A1B6}" type="presOf" srcId="{CBE83813-986A-4E6E-BAED-6BC9FC3222B9}" destId="{13304277-7164-46F8-8694-5B781FACB330}" srcOrd="0" destOrd="0" presId="urn:microsoft.com/office/officeart/2005/8/layout/chevron2"/>
    <dgm:cxn modelId="{DB1CA72C-57E6-4F3F-AFBC-FCF8F405F570}" type="presOf" srcId="{3E333A9D-1989-4A9D-AFD5-443951D00450}" destId="{F3028764-D686-4D7A-83C5-DEDF73E43FB8}" srcOrd="0" destOrd="0" presId="urn:microsoft.com/office/officeart/2005/8/layout/chevron2"/>
    <dgm:cxn modelId="{7E33DFCA-4566-4396-9F01-02D20D218864}" srcId="{DFD4505E-8367-4F3A-BD55-AD3C0E24DC9F}" destId="{2CCC82D2-2957-4B6B-AD1D-E8FA5508E8ED}" srcOrd="3" destOrd="0" parTransId="{D01C9AC0-D6C2-400A-92ED-F0441D4D9CAF}" sibTransId="{7DFDBE75-8B7D-4DAD-8DE7-5504C1EFBA34}"/>
    <dgm:cxn modelId="{43ABD9AF-2197-4423-8F85-813D4D3BA756}" srcId="{44B8B196-2F2A-4DFF-86C7-CBD61E5DEB22}" destId="{FFB548D5-0360-4BC9-B1EE-F45610ED29B3}" srcOrd="0" destOrd="0" parTransId="{3079DAFB-50D1-4255-B796-E412EF3B66B1}" sibTransId="{BD294FBD-642E-4FE6-9BD0-EAA95C2CA241}"/>
    <dgm:cxn modelId="{AC455C01-053A-4C48-BFC5-5FFC9FC04FD3}" srcId="{3E333A9D-1989-4A9D-AFD5-443951D00450}" destId="{E4867CD3-FFFA-4A56-B1F0-089D52C98B45}" srcOrd="0" destOrd="0" parTransId="{87F4BB2E-31B9-4FDE-B494-2EEFB086CB45}" sibTransId="{0382A2E7-9E89-46AC-BBC2-52F97AB3059E}"/>
    <dgm:cxn modelId="{996A58BC-7270-4F53-A910-3643F28BBE56}" type="presParOf" srcId="{7CC7077B-0BDD-41CA-AAF1-6142FBBE7C18}" destId="{C0E12781-E1B2-44B5-8E9D-AB85ECA96322}" srcOrd="0" destOrd="0" presId="urn:microsoft.com/office/officeart/2005/8/layout/chevron2"/>
    <dgm:cxn modelId="{B3916A1C-103F-44A4-A646-85B0B0E51365}" type="presParOf" srcId="{C0E12781-E1B2-44B5-8E9D-AB85ECA96322}" destId="{13304277-7164-46F8-8694-5B781FACB330}" srcOrd="0" destOrd="0" presId="urn:microsoft.com/office/officeart/2005/8/layout/chevron2"/>
    <dgm:cxn modelId="{7908C2DD-5C8D-4654-B927-FC6F40F9FC7F}" type="presParOf" srcId="{C0E12781-E1B2-44B5-8E9D-AB85ECA96322}" destId="{82205E43-24FB-45C1-9C40-6174AD8B454A}" srcOrd="1" destOrd="0" presId="urn:microsoft.com/office/officeart/2005/8/layout/chevron2"/>
    <dgm:cxn modelId="{29EFF780-4B38-47D1-86DD-F1CC5F7D2D1B}" type="presParOf" srcId="{7CC7077B-0BDD-41CA-AAF1-6142FBBE7C18}" destId="{D6CF2C73-1BF8-4659-ADFD-8DCB1ED6CCAB}" srcOrd="1" destOrd="0" presId="urn:microsoft.com/office/officeart/2005/8/layout/chevron2"/>
    <dgm:cxn modelId="{25182753-A6BB-4EE3-A1A9-EDACB49F235A}" type="presParOf" srcId="{7CC7077B-0BDD-41CA-AAF1-6142FBBE7C18}" destId="{A4A48D12-167B-4C78-9CA5-49EF8A26474A}" srcOrd="2" destOrd="0" presId="urn:microsoft.com/office/officeart/2005/8/layout/chevron2"/>
    <dgm:cxn modelId="{89C60E42-CCD7-472C-ADE8-9DB40A3167EF}" type="presParOf" srcId="{A4A48D12-167B-4C78-9CA5-49EF8A26474A}" destId="{F3028764-D686-4D7A-83C5-DEDF73E43FB8}" srcOrd="0" destOrd="0" presId="urn:microsoft.com/office/officeart/2005/8/layout/chevron2"/>
    <dgm:cxn modelId="{0D222729-6642-4231-9424-68F31EB4908C}" type="presParOf" srcId="{A4A48D12-167B-4C78-9CA5-49EF8A26474A}" destId="{7B1E730F-2345-4925-8A98-E2D84A007489}" srcOrd="1" destOrd="0" presId="urn:microsoft.com/office/officeart/2005/8/layout/chevron2"/>
    <dgm:cxn modelId="{33920C3E-6AD8-4340-AB2A-F12FE9E2A5A3}" type="presParOf" srcId="{7CC7077B-0BDD-41CA-AAF1-6142FBBE7C18}" destId="{4B4DB528-DD42-47DC-807D-2648C7BEA9DC}" srcOrd="3" destOrd="0" presId="urn:microsoft.com/office/officeart/2005/8/layout/chevron2"/>
    <dgm:cxn modelId="{6F49503E-C266-4577-A9F4-E5A193877634}" type="presParOf" srcId="{7CC7077B-0BDD-41CA-AAF1-6142FBBE7C18}" destId="{C6CECE07-5D58-4116-B6DD-344EF5F03D9A}" srcOrd="4" destOrd="0" presId="urn:microsoft.com/office/officeart/2005/8/layout/chevron2"/>
    <dgm:cxn modelId="{317FDE7A-805F-41BE-9C81-E0DDF4A68E6A}" type="presParOf" srcId="{C6CECE07-5D58-4116-B6DD-344EF5F03D9A}" destId="{8F5F4FBC-956A-4A70-94A8-B819028854E2}" srcOrd="0" destOrd="0" presId="urn:microsoft.com/office/officeart/2005/8/layout/chevron2"/>
    <dgm:cxn modelId="{3C7AFC58-579E-42B6-9EE1-29C4EE3F9FDE}" type="presParOf" srcId="{C6CECE07-5D58-4116-B6DD-344EF5F03D9A}" destId="{796A11D0-E18B-4298-AED7-858D4A30677D}" srcOrd="1" destOrd="0" presId="urn:microsoft.com/office/officeart/2005/8/layout/chevron2"/>
    <dgm:cxn modelId="{61608F2B-4603-436B-98A2-060EBF11C22D}" type="presParOf" srcId="{7CC7077B-0BDD-41CA-AAF1-6142FBBE7C18}" destId="{5A0F752B-9D56-48F4-BCBC-A4F3D393D890}" srcOrd="5" destOrd="0" presId="urn:microsoft.com/office/officeart/2005/8/layout/chevron2"/>
    <dgm:cxn modelId="{A22DFE81-70BF-477D-9B9D-466417C653D6}" type="presParOf" srcId="{7CC7077B-0BDD-41CA-AAF1-6142FBBE7C18}" destId="{9BBD33E3-AEC1-42AF-B738-749BCD323281}" srcOrd="6" destOrd="0" presId="urn:microsoft.com/office/officeart/2005/8/layout/chevron2"/>
    <dgm:cxn modelId="{1A168D07-ACC8-4787-859B-2F987441304C}" type="presParOf" srcId="{9BBD33E3-AEC1-42AF-B738-749BCD323281}" destId="{F9B57F00-00F5-4F52-A654-BBCE531ED34F}" srcOrd="0" destOrd="0" presId="urn:microsoft.com/office/officeart/2005/8/layout/chevron2"/>
    <dgm:cxn modelId="{1E3AFA2F-A42B-469E-A9E2-75AE65AD072E}" type="presParOf" srcId="{9BBD33E3-AEC1-42AF-B738-749BCD323281}" destId="{2CDEC035-148E-4118-8D09-B02291D5B979}" srcOrd="1" destOrd="0" presId="urn:microsoft.com/office/officeart/2005/8/layout/chevron2"/>
    <dgm:cxn modelId="{43FD472D-5214-4F2F-91B4-F9F0599383F8}" type="presParOf" srcId="{7CC7077B-0BDD-41CA-AAF1-6142FBBE7C18}" destId="{EB6D5727-6FAC-47F5-81E4-B3CCFE3D95DC}" srcOrd="7" destOrd="0" presId="urn:microsoft.com/office/officeart/2005/8/layout/chevron2"/>
    <dgm:cxn modelId="{92BFE1DE-F642-4E91-95A1-ED17305220BA}" type="presParOf" srcId="{7CC7077B-0BDD-41CA-AAF1-6142FBBE7C18}" destId="{4997C37E-C79B-4249-91CC-6CDA494A7097}" srcOrd="8" destOrd="0" presId="urn:microsoft.com/office/officeart/2005/8/layout/chevron2"/>
    <dgm:cxn modelId="{701A2770-441F-4A4E-82D1-86B26E339009}" type="presParOf" srcId="{4997C37E-C79B-4249-91CC-6CDA494A7097}" destId="{43DC026D-0E72-4665-9315-5B35BB1D3B9C}" srcOrd="0" destOrd="0" presId="urn:microsoft.com/office/officeart/2005/8/layout/chevron2"/>
    <dgm:cxn modelId="{45650BFF-B3DB-412B-B525-AB6A6808BF0D}" type="presParOf" srcId="{4997C37E-C79B-4249-91CC-6CDA494A7097}" destId="{8514DCB2-0B5D-4B1A-A944-8F9D09E1EE2F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265122-8DC3-40A6-B1C6-DDA2568D1125}">
      <dsp:nvSpPr>
        <dsp:cNvPr id="0" name=""/>
        <dsp:cNvSpPr/>
      </dsp:nvSpPr>
      <dsp:spPr>
        <a:xfrm>
          <a:off x="12" y="874018"/>
          <a:ext cx="2606881" cy="2234406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54887D-5716-409B-9F06-105D0678221E}">
      <dsp:nvSpPr>
        <dsp:cNvPr id="0" name=""/>
        <dsp:cNvSpPr/>
      </dsp:nvSpPr>
      <dsp:spPr>
        <a:xfrm>
          <a:off x="12" y="3240361"/>
          <a:ext cx="2606881" cy="536257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000" b="1" kern="1200" dirty="0" smtClean="0">
              <a:solidFill>
                <a:schemeClr val="tx1"/>
              </a:solidFill>
            </a:rPr>
            <a:t>Obr. 2</a:t>
          </a:r>
          <a:endParaRPr lang="cs-CZ" sz="1000" b="1" kern="1200" dirty="0">
            <a:solidFill>
              <a:schemeClr val="tx1"/>
            </a:solidFill>
          </a:endParaRPr>
        </a:p>
      </dsp:txBody>
      <dsp:txXfrm>
        <a:off x="12" y="3240361"/>
        <a:ext cx="2606881" cy="536257"/>
      </dsp:txXfrm>
    </dsp:sp>
    <dsp:sp modelId="{2EB6609A-8864-45B7-AAC1-8772764AACF9}">
      <dsp:nvSpPr>
        <dsp:cNvPr id="0" name=""/>
        <dsp:cNvSpPr/>
      </dsp:nvSpPr>
      <dsp:spPr>
        <a:xfrm>
          <a:off x="2880322" y="864098"/>
          <a:ext cx="2606881" cy="2234406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D914C9-DC26-48E9-A41F-390357FDE900}">
      <dsp:nvSpPr>
        <dsp:cNvPr id="0" name=""/>
        <dsp:cNvSpPr/>
      </dsp:nvSpPr>
      <dsp:spPr>
        <a:xfrm>
          <a:off x="2880322" y="3240361"/>
          <a:ext cx="2606881" cy="536257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000" b="1" kern="1200" dirty="0" smtClean="0">
              <a:solidFill>
                <a:schemeClr val="tx1"/>
              </a:solidFill>
            </a:rPr>
            <a:t>Obr. 3</a:t>
          </a:r>
          <a:endParaRPr lang="cs-CZ" sz="1000" b="1" kern="1200" dirty="0">
            <a:solidFill>
              <a:schemeClr val="tx1"/>
            </a:solidFill>
          </a:endParaRPr>
        </a:p>
      </dsp:txBody>
      <dsp:txXfrm>
        <a:off x="2880322" y="3240361"/>
        <a:ext cx="2606881" cy="536257"/>
      </dsp:txXfrm>
    </dsp:sp>
    <dsp:sp modelId="{C0F394A4-463C-42B5-8AB7-D5B27FFB5AB2}">
      <dsp:nvSpPr>
        <dsp:cNvPr id="0" name=""/>
        <dsp:cNvSpPr/>
      </dsp:nvSpPr>
      <dsp:spPr>
        <a:xfrm>
          <a:off x="5688630" y="864098"/>
          <a:ext cx="2606881" cy="2234406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C26C41-9F28-49A9-A85C-0333597D1AD1}">
      <dsp:nvSpPr>
        <dsp:cNvPr id="0" name=""/>
        <dsp:cNvSpPr/>
      </dsp:nvSpPr>
      <dsp:spPr>
        <a:xfrm>
          <a:off x="5688630" y="3168352"/>
          <a:ext cx="2606881" cy="536257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000" b="1" kern="1200" dirty="0" smtClean="0">
              <a:solidFill>
                <a:schemeClr val="tx1"/>
              </a:solidFill>
            </a:rPr>
            <a:t>Obr. 4</a:t>
          </a:r>
          <a:endParaRPr lang="cs-CZ" sz="1000" b="1" kern="1200" dirty="0">
            <a:solidFill>
              <a:schemeClr val="tx1"/>
            </a:solidFill>
          </a:endParaRPr>
        </a:p>
      </dsp:txBody>
      <dsp:txXfrm>
        <a:off x="5688630" y="3168352"/>
        <a:ext cx="2606881" cy="53625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1CC80B-3DD0-426F-991F-60D6D8769BEC}">
      <dsp:nvSpPr>
        <dsp:cNvPr id="0" name=""/>
        <dsp:cNvSpPr/>
      </dsp:nvSpPr>
      <dsp:spPr>
        <a:xfrm>
          <a:off x="374888" y="42791"/>
          <a:ext cx="1851820" cy="2777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8100" rIns="38100" bIns="0" numCol="1" spcCol="1270" anchor="b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000" kern="1200" dirty="0" smtClean="0"/>
            <a:t>Obr. 5</a:t>
          </a:r>
          <a:endParaRPr lang="cs-CZ" sz="1000" kern="1200" dirty="0"/>
        </a:p>
      </dsp:txBody>
      <dsp:txXfrm>
        <a:off x="374888" y="42791"/>
        <a:ext cx="1851820" cy="277773"/>
      </dsp:txXfrm>
    </dsp:sp>
    <dsp:sp modelId="{6640CA1F-A0E0-410F-BC1C-A9EFA15CC437}">
      <dsp:nvSpPr>
        <dsp:cNvPr id="0" name=""/>
        <dsp:cNvSpPr/>
      </dsp:nvSpPr>
      <dsp:spPr>
        <a:xfrm>
          <a:off x="374888" y="375620"/>
          <a:ext cx="1851820" cy="1851820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291FEA-DCAF-4EBD-A391-B9F0C0867CCB}">
      <dsp:nvSpPr>
        <dsp:cNvPr id="0" name=""/>
        <dsp:cNvSpPr/>
      </dsp:nvSpPr>
      <dsp:spPr>
        <a:xfrm>
          <a:off x="2422461" y="42791"/>
          <a:ext cx="1851820" cy="2777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8100" rIns="38100" bIns="0" numCol="1" spcCol="1270" anchor="b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000" kern="1200" dirty="0" smtClean="0"/>
            <a:t>Obr. 6</a:t>
          </a:r>
          <a:endParaRPr lang="cs-CZ" sz="1000" kern="1200" dirty="0"/>
        </a:p>
      </dsp:txBody>
      <dsp:txXfrm>
        <a:off x="2422461" y="42791"/>
        <a:ext cx="1851820" cy="277773"/>
      </dsp:txXfrm>
    </dsp:sp>
    <dsp:sp modelId="{85828417-F0E1-4A4E-99C8-10AC50CF5735}">
      <dsp:nvSpPr>
        <dsp:cNvPr id="0" name=""/>
        <dsp:cNvSpPr/>
      </dsp:nvSpPr>
      <dsp:spPr>
        <a:xfrm>
          <a:off x="2422461" y="375620"/>
          <a:ext cx="1851820" cy="1851820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BF01D1-5D3B-4732-BFC0-F7D34934D206}">
      <dsp:nvSpPr>
        <dsp:cNvPr id="0" name=""/>
        <dsp:cNvSpPr/>
      </dsp:nvSpPr>
      <dsp:spPr>
        <a:xfrm>
          <a:off x="4470034" y="42791"/>
          <a:ext cx="1851820" cy="2777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8100" rIns="38100" bIns="0" numCol="1" spcCol="1270" anchor="b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000" kern="1200"/>
        </a:p>
      </dsp:txBody>
      <dsp:txXfrm>
        <a:off x="4470034" y="42791"/>
        <a:ext cx="1851820" cy="277773"/>
      </dsp:txXfrm>
    </dsp:sp>
    <dsp:sp modelId="{CC6B33DF-73AD-46D4-984A-2B4C96158294}">
      <dsp:nvSpPr>
        <dsp:cNvPr id="0" name=""/>
        <dsp:cNvSpPr/>
      </dsp:nvSpPr>
      <dsp:spPr>
        <a:xfrm>
          <a:off x="4470034" y="375620"/>
          <a:ext cx="1851820" cy="1851820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BF8788-E2DA-44DC-8944-7458FE924DCD}">
      <dsp:nvSpPr>
        <dsp:cNvPr id="0" name=""/>
        <dsp:cNvSpPr/>
      </dsp:nvSpPr>
      <dsp:spPr>
        <a:xfrm>
          <a:off x="374888" y="2412623"/>
          <a:ext cx="1851820" cy="2777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8100" rIns="38100" bIns="0" numCol="1" spcCol="1270" anchor="b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000" kern="1200"/>
        </a:p>
      </dsp:txBody>
      <dsp:txXfrm>
        <a:off x="374888" y="2412623"/>
        <a:ext cx="1851820" cy="277773"/>
      </dsp:txXfrm>
    </dsp:sp>
    <dsp:sp modelId="{943F2A93-260B-4575-82D5-0DE03AA9AEAF}">
      <dsp:nvSpPr>
        <dsp:cNvPr id="0" name=""/>
        <dsp:cNvSpPr/>
      </dsp:nvSpPr>
      <dsp:spPr>
        <a:xfrm>
          <a:off x="374888" y="2745451"/>
          <a:ext cx="1851820" cy="1851820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6A7DDA-7269-435C-8A11-67510B2D404B}">
      <dsp:nvSpPr>
        <dsp:cNvPr id="0" name=""/>
        <dsp:cNvSpPr/>
      </dsp:nvSpPr>
      <dsp:spPr>
        <a:xfrm>
          <a:off x="2422461" y="2412623"/>
          <a:ext cx="1851820" cy="2777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8100" rIns="38100" bIns="0" numCol="1" spcCol="1270" anchor="b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000" kern="1200" dirty="0" smtClean="0"/>
            <a:t>Obr. 9</a:t>
          </a:r>
          <a:endParaRPr lang="cs-CZ" sz="1000" kern="1200" dirty="0"/>
        </a:p>
      </dsp:txBody>
      <dsp:txXfrm>
        <a:off x="2422461" y="2412623"/>
        <a:ext cx="1851820" cy="277773"/>
      </dsp:txXfrm>
    </dsp:sp>
    <dsp:sp modelId="{1AB82A15-C08F-415F-86FB-275B364DAFE8}">
      <dsp:nvSpPr>
        <dsp:cNvPr id="0" name=""/>
        <dsp:cNvSpPr/>
      </dsp:nvSpPr>
      <dsp:spPr>
        <a:xfrm>
          <a:off x="2422461" y="2745451"/>
          <a:ext cx="1851820" cy="1851820"/>
        </a:xfrm>
        <a:prstGeom prst="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E0B52B-E061-4A3D-8645-52297F952FB6}">
      <dsp:nvSpPr>
        <dsp:cNvPr id="0" name=""/>
        <dsp:cNvSpPr/>
      </dsp:nvSpPr>
      <dsp:spPr>
        <a:xfrm>
          <a:off x="4470034" y="2412623"/>
          <a:ext cx="1851820" cy="2777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8100" rIns="38100" bIns="0" numCol="1" spcCol="1270" anchor="b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000" kern="1200" dirty="0" smtClean="0"/>
            <a:t>Obr.10</a:t>
          </a:r>
          <a:endParaRPr lang="cs-CZ" sz="1000" kern="1200" dirty="0"/>
        </a:p>
      </dsp:txBody>
      <dsp:txXfrm>
        <a:off x="4470034" y="2412623"/>
        <a:ext cx="1851820" cy="277773"/>
      </dsp:txXfrm>
    </dsp:sp>
    <dsp:sp modelId="{6201F775-2BD5-4F4F-96D2-A4A1C46586DB}">
      <dsp:nvSpPr>
        <dsp:cNvPr id="0" name=""/>
        <dsp:cNvSpPr/>
      </dsp:nvSpPr>
      <dsp:spPr>
        <a:xfrm>
          <a:off x="4470034" y="2745451"/>
          <a:ext cx="1851820" cy="1851820"/>
        </a:xfrm>
        <a:prstGeom prst="rect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304277-7164-46F8-8694-5B781FACB330}">
      <dsp:nvSpPr>
        <dsp:cNvPr id="0" name=""/>
        <dsp:cNvSpPr/>
      </dsp:nvSpPr>
      <dsp:spPr>
        <a:xfrm rot="5400000">
          <a:off x="-149687" y="149687"/>
          <a:ext cx="997918" cy="698543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200" b="1" kern="1200" dirty="0" smtClean="0"/>
            <a:t>1</a:t>
          </a:r>
          <a:endParaRPr lang="cs-CZ" sz="3200" b="1" kern="1200" dirty="0"/>
        </a:p>
      </dsp:txBody>
      <dsp:txXfrm rot="-5400000">
        <a:off x="1" y="349272"/>
        <a:ext cx="698543" cy="299375"/>
      </dsp:txXfrm>
    </dsp:sp>
    <dsp:sp modelId="{82205E43-24FB-45C1-9C40-6174AD8B454A}">
      <dsp:nvSpPr>
        <dsp:cNvPr id="0" name=""/>
        <dsp:cNvSpPr/>
      </dsp:nvSpPr>
      <dsp:spPr>
        <a:xfrm rot="5400000">
          <a:off x="1932989" y="-1230039"/>
          <a:ext cx="648988" cy="3117880"/>
        </a:xfrm>
        <a:prstGeom prst="round2Same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2400" kern="1200" dirty="0" smtClean="0"/>
            <a:t>tropický deštný les</a:t>
          </a:r>
          <a:endParaRPr lang="cs-CZ" sz="2400" kern="1200" dirty="0"/>
        </a:p>
      </dsp:txBody>
      <dsp:txXfrm rot="-5400000">
        <a:off x="698544" y="36087"/>
        <a:ext cx="3086199" cy="585626"/>
      </dsp:txXfrm>
    </dsp:sp>
    <dsp:sp modelId="{7C98290D-4C18-4884-B14C-380911463A59}">
      <dsp:nvSpPr>
        <dsp:cNvPr id="0" name=""/>
        <dsp:cNvSpPr/>
      </dsp:nvSpPr>
      <dsp:spPr>
        <a:xfrm rot="5400000">
          <a:off x="-149687" y="1033902"/>
          <a:ext cx="997918" cy="698543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200" b="1" kern="1200" dirty="0" smtClean="0"/>
            <a:t>2</a:t>
          </a:r>
          <a:endParaRPr lang="cs-CZ" sz="3200" b="1" kern="1200" dirty="0"/>
        </a:p>
      </dsp:txBody>
      <dsp:txXfrm rot="-5400000">
        <a:off x="1" y="1233487"/>
        <a:ext cx="698543" cy="299375"/>
      </dsp:txXfrm>
    </dsp:sp>
    <dsp:sp modelId="{F032934F-D0CC-4AFE-833F-441DED64E0A5}">
      <dsp:nvSpPr>
        <dsp:cNvPr id="0" name=""/>
        <dsp:cNvSpPr/>
      </dsp:nvSpPr>
      <dsp:spPr>
        <a:xfrm rot="5400000">
          <a:off x="1933159" y="-350402"/>
          <a:ext cx="648647" cy="3117880"/>
        </a:xfrm>
        <a:prstGeom prst="round2Same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2400" kern="1200" dirty="0" smtClean="0"/>
            <a:t>savana</a:t>
          </a:r>
          <a:endParaRPr lang="cs-CZ" sz="2400" kern="1200" dirty="0"/>
        </a:p>
      </dsp:txBody>
      <dsp:txXfrm rot="-5400000">
        <a:off x="698543" y="915878"/>
        <a:ext cx="3086216" cy="585319"/>
      </dsp:txXfrm>
    </dsp:sp>
    <dsp:sp modelId="{F3028764-D686-4D7A-83C5-DEDF73E43FB8}">
      <dsp:nvSpPr>
        <dsp:cNvPr id="0" name=""/>
        <dsp:cNvSpPr/>
      </dsp:nvSpPr>
      <dsp:spPr>
        <a:xfrm rot="5400000">
          <a:off x="-149687" y="1913709"/>
          <a:ext cx="997918" cy="698543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200" b="1" kern="1200" dirty="0" smtClean="0"/>
            <a:t>3</a:t>
          </a:r>
          <a:endParaRPr lang="cs-CZ" sz="3200" b="1" kern="1200" dirty="0"/>
        </a:p>
      </dsp:txBody>
      <dsp:txXfrm rot="-5400000">
        <a:off x="1" y="2113294"/>
        <a:ext cx="698543" cy="299375"/>
      </dsp:txXfrm>
    </dsp:sp>
    <dsp:sp modelId="{7B1E730F-2345-4925-8A98-E2D84A007489}">
      <dsp:nvSpPr>
        <dsp:cNvPr id="0" name=""/>
        <dsp:cNvSpPr/>
      </dsp:nvSpPr>
      <dsp:spPr>
        <a:xfrm rot="5400000">
          <a:off x="1933159" y="529405"/>
          <a:ext cx="648647" cy="3117880"/>
        </a:xfrm>
        <a:prstGeom prst="round2Same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2400" kern="1200" dirty="0" smtClean="0"/>
            <a:t>poušť</a:t>
          </a:r>
          <a:endParaRPr lang="cs-CZ" sz="2400" kern="1200" dirty="0"/>
        </a:p>
      </dsp:txBody>
      <dsp:txXfrm rot="-5400000">
        <a:off x="698543" y="1795685"/>
        <a:ext cx="3086216" cy="585319"/>
      </dsp:txXfrm>
    </dsp:sp>
    <dsp:sp modelId="{8F5F4FBC-956A-4A70-94A8-B819028854E2}">
      <dsp:nvSpPr>
        <dsp:cNvPr id="0" name=""/>
        <dsp:cNvSpPr/>
      </dsp:nvSpPr>
      <dsp:spPr>
        <a:xfrm rot="5400000">
          <a:off x="-149687" y="2793517"/>
          <a:ext cx="997918" cy="698543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200" b="1" kern="1200" dirty="0" smtClean="0"/>
            <a:t>4</a:t>
          </a:r>
          <a:endParaRPr lang="cs-CZ" sz="3200" b="1" kern="1200" dirty="0"/>
        </a:p>
      </dsp:txBody>
      <dsp:txXfrm rot="-5400000">
        <a:off x="1" y="2993102"/>
        <a:ext cx="698543" cy="299375"/>
      </dsp:txXfrm>
    </dsp:sp>
    <dsp:sp modelId="{796A11D0-E18B-4298-AED7-858D4A30677D}">
      <dsp:nvSpPr>
        <dsp:cNvPr id="0" name=""/>
        <dsp:cNvSpPr/>
      </dsp:nvSpPr>
      <dsp:spPr>
        <a:xfrm rot="5400000">
          <a:off x="1933159" y="1409213"/>
          <a:ext cx="648647" cy="3117880"/>
        </a:xfrm>
        <a:prstGeom prst="round2Same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2400" kern="1200" dirty="0" smtClean="0"/>
            <a:t>tropický střídavě vlhký les</a:t>
          </a:r>
          <a:endParaRPr lang="cs-CZ" sz="2400" kern="1200" dirty="0"/>
        </a:p>
      </dsp:txBody>
      <dsp:txXfrm rot="-5400000">
        <a:off x="698543" y="2675493"/>
        <a:ext cx="3086216" cy="585319"/>
      </dsp:txXfrm>
    </dsp:sp>
    <dsp:sp modelId="{F9B57F00-00F5-4F52-A654-BBCE531ED34F}">
      <dsp:nvSpPr>
        <dsp:cNvPr id="0" name=""/>
        <dsp:cNvSpPr/>
      </dsp:nvSpPr>
      <dsp:spPr>
        <a:xfrm rot="5400000">
          <a:off x="-149687" y="3673325"/>
          <a:ext cx="997918" cy="698543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200" b="1" kern="1200" dirty="0" smtClean="0"/>
            <a:t>5</a:t>
          </a:r>
          <a:endParaRPr lang="cs-CZ" sz="3200" b="1" kern="1200" dirty="0"/>
        </a:p>
      </dsp:txBody>
      <dsp:txXfrm rot="-5400000">
        <a:off x="1" y="3872910"/>
        <a:ext cx="698543" cy="299375"/>
      </dsp:txXfrm>
    </dsp:sp>
    <dsp:sp modelId="{2CDEC035-148E-4118-8D09-B02291D5B979}">
      <dsp:nvSpPr>
        <dsp:cNvPr id="0" name=""/>
        <dsp:cNvSpPr/>
      </dsp:nvSpPr>
      <dsp:spPr>
        <a:xfrm rot="5400000">
          <a:off x="1933159" y="2289021"/>
          <a:ext cx="648647" cy="3117880"/>
        </a:xfrm>
        <a:prstGeom prst="round2Same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2400" kern="1200" dirty="0" smtClean="0"/>
            <a:t>subtropická krajina</a:t>
          </a:r>
          <a:endParaRPr lang="cs-CZ" sz="2400" kern="1200" dirty="0"/>
        </a:p>
      </dsp:txBody>
      <dsp:txXfrm rot="-5400000">
        <a:off x="698543" y="3555301"/>
        <a:ext cx="3086216" cy="58531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304277-7164-46F8-8694-5B781FACB330}">
      <dsp:nvSpPr>
        <dsp:cNvPr id="0" name=""/>
        <dsp:cNvSpPr/>
      </dsp:nvSpPr>
      <dsp:spPr>
        <a:xfrm rot="5400000">
          <a:off x="-149687" y="149687"/>
          <a:ext cx="997918" cy="698543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200" b="1" kern="1200" dirty="0" smtClean="0"/>
            <a:t>A</a:t>
          </a:r>
          <a:endParaRPr lang="cs-CZ" sz="3200" b="1" kern="1200" dirty="0"/>
        </a:p>
      </dsp:txBody>
      <dsp:txXfrm rot="-5400000">
        <a:off x="1" y="349272"/>
        <a:ext cx="698543" cy="299375"/>
      </dsp:txXfrm>
    </dsp:sp>
    <dsp:sp modelId="{82205E43-24FB-45C1-9C40-6174AD8B454A}">
      <dsp:nvSpPr>
        <dsp:cNvPr id="0" name=""/>
        <dsp:cNvSpPr/>
      </dsp:nvSpPr>
      <dsp:spPr>
        <a:xfrm rot="5400000">
          <a:off x="1932989" y="-1168645"/>
          <a:ext cx="648988" cy="3117880"/>
        </a:xfrm>
        <a:prstGeom prst="round2Same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2400" kern="1200" dirty="0" smtClean="0"/>
            <a:t>ve dne horko, v noci mráz</a:t>
          </a:r>
          <a:endParaRPr lang="cs-CZ" sz="2400" kern="1200" dirty="0"/>
        </a:p>
      </dsp:txBody>
      <dsp:txXfrm rot="-5400000">
        <a:off x="698544" y="97481"/>
        <a:ext cx="3086199" cy="585626"/>
      </dsp:txXfrm>
    </dsp:sp>
    <dsp:sp modelId="{F3028764-D686-4D7A-83C5-DEDF73E43FB8}">
      <dsp:nvSpPr>
        <dsp:cNvPr id="0" name=""/>
        <dsp:cNvSpPr/>
      </dsp:nvSpPr>
      <dsp:spPr>
        <a:xfrm rot="5400000">
          <a:off x="-149687" y="1033902"/>
          <a:ext cx="997918" cy="698543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200" b="1" kern="1200" dirty="0" smtClean="0"/>
            <a:t>B</a:t>
          </a:r>
          <a:endParaRPr lang="cs-CZ" sz="3200" b="1" kern="1200" dirty="0"/>
        </a:p>
      </dsp:txBody>
      <dsp:txXfrm rot="-5400000">
        <a:off x="1" y="1233487"/>
        <a:ext cx="698543" cy="299375"/>
      </dsp:txXfrm>
    </dsp:sp>
    <dsp:sp modelId="{7B1E730F-2345-4925-8A98-E2D84A007489}">
      <dsp:nvSpPr>
        <dsp:cNvPr id="0" name=""/>
        <dsp:cNvSpPr/>
      </dsp:nvSpPr>
      <dsp:spPr>
        <a:xfrm rot="5400000">
          <a:off x="1933159" y="-350402"/>
          <a:ext cx="648647" cy="3117880"/>
        </a:xfrm>
        <a:prstGeom prst="round2Same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2400" kern="1200" dirty="0" smtClean="0"/>
            <a:t>palmy, liány, orchideje</a:t>
          </a:r>
          <a:endParaRPr lang="cs-CZ" sz="2400" kern="1200" dirty="0"/>
        </a:p>
      </dsp:txBody>
      <dsp:txXfrm rot="-5400000">
        <a:off x="698543" y="915878"/>
        <a:ext cx="3086216" cy="585319"/>
      </dsp:txXfrm>
    </dsp:sp>
    <dsp:sp modelId="{8F5F4FBC-956A-4A70-94A8-B819028854E2}">
      <dsp:nvSpPr>
        <dsp:cNvPr id="0" name=""/>
        <dsp:cNvSpPr/>
      </dsp:nvSpPr>
      <dsp:spPr>
        <a:xfrm rot="5400000">
          <a:off x="-149687" y="1913709"/>
          <a:ext cx="997918" cy="698543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200" b="1" kern="1200" dirty="0" smtClean="0"/>
            <a:t>C</a:t>
          </a:r>
          <a:endParaRPr lang="cs-CZ" sz="3200" b="1" kern="1200" dirty="0"/>
        </a:p>
      </dsp:txBody>
      <dsp:txXfrm rot="-5400000">
        <a:off x="1" y="2113294"/>
        <a:ext cx="698543" cy="299375"/>
      </dsp:txXfrm>
    </dsp:sp>
    <dsp:sp modelId="{796A11D0-E18B-4298-AED7-858D4A30677D}">
      <dsp:nvSpPr>
        <dsp:cNvPr id="0" name=""/>
        <dsp:cNvSpPr/>
      </dsp:nvSpPr>
      <dsp:spPr>
        <a:xfrm rot="5400000">
          <a:off x="1933159" y="529405"/>
          <a:ext cx="648647" cy="3117880"/>
        </a:xfrm>
        <a:prstGeom prst="round2Same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2400" kern="1200" dirty="0" smtClean="0"/>
            <a:t>střídá se období sucha a období dešťů</a:t>
          </a:r>
          <a:endParaRPr lang="cs-CZ" sz="2400" kern="1200" dirty="0"/>
        </a:p>
      </dsp:txBody>
      <dsp:txXfrm rot="-5400000">
        <a:off x="698543" y="1795685"/>
        <a:ext cx="3086216" cy="585319"/>
      </dsp:txXfrm>
    </dsp:sp>
    <dsp:sp modelId="{F9B57F00-00F5-4F52-A654-BBCE531ED34F}">
      <dsp:nvSpPr>
        <dsp:cNvPr id="0" name=""/>
        <dsp:cNvSpPr/>
      </dsp:nvSpPr>
      <dsp:spPr>
        <a:xfrm rot="5400000">
          <a:off x="-149687" y="2716728"/>
          <a:ext cx="997918" cy="698543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200" b="1" kern="1200" dirty="0" smtClean="0"/>
            <a:t>D</a:t>
          </a:r>
          <a:endParaRPr lang="cs-CZ" sz="3200" b="1" kern="1200" dirty="0"/>
        </a:p>
      </dsp:txBody>
      <dsp:txXfrm rot="-5400000">
        <a:off x="1" y="2916313"/>
        <a:ext cx="698543" cy="299375"/>
      </dsp:txXfrm>
    </dsp:sp>
    <dsp:sp modelId="{2CDEC035-148E-4118-8D09-B02291D5B979}">
      <dsp:nvSpPr>
        <dsp:cNvPr id="0" name=""/>
        <dsp:cNvSpPr/>
      </dsp:nvSpPr>
      <dsp:spPr>
        <a:xfrm rot="5400000">
          <a:off x="1933159" y="1409213"/>
          <a:ext cx="648647" cy="3117880"/>
        </a:xfrm>
        <a:prstGeom prst="round2Same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2400" kern="1200" dirty="0" smtClean="0"/>
            <a:t>antilopy, sloni, lvi, zebry, pakoně </a:t>
          </a:r>
          <a:endParaRPr lang="cs-CZ" sz="2400" kern="1200" dirty="0"/>
        </a:p>
      </dsp:txBody>
      <dsp:txXfrm rot="-5400000">
        <a:off x="698543" y="2675493"/>
        <a:ext cx="3086216" cy="585319"/>
      </dsp:txXfrm>
    </dsp:sp>
    <dsp:sp modelId="{43DC026D-0E72-4665-9315-5B35BB1D3B9C}">
      <dsp:nvSpPr>
        <dsp:cNvPr id="0" name=""/>
        <dsp:cNvSpPr/>
      </dsp:nvSpPr>
      <dsp:spPr>
        <a:xfrm rot="5400000">
          <a:off x="-149687" y="3673325"/>
          <a:ext cx="997918" cy="698543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200" b="1" kern="1200" dirty="0" smtClean="0"/>
            <a:t>E</a:t>
          </a:r>
          <a:endParaRPr lang="cs-CZ" sz="3200" b="1" kern="1200" dirty="0"/>
        </a:p>
      </dsp:txBody>
      <dsp:txXfrm rot="-5400000">
        <a:off x="1" y="3872910"/>
        <a:ext cx="698543" cy="299375"/>
      </dsp:txXfrm>
    </dsp:sp>
    <dsp:sp modelId="{8514DCB2-0B5D-4B1A-A944-8F9D09E1EE2F}">
      <dsp:nvSpPr>
        <dsp:cNvPr id="0" name=""/>
        <dsp:cNvSpPr/>
      </dsp:nvSpPr>
      <dsp:spPr>
        <a:xfrm rot="5400000">
          <a:off x="1933159" y="2289021"/>
          <a:ext cx="648647" cy="3117880"/>
        </a:xfrm>
        <a:prstGeom prst="round2Same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2400" kern="1200" dirty="0" smtClean="0"/>
            <a:t>citrusy, vinná réva</a:t>
          </a:r>
          <a:endParaRPr lang="cs-CZ" sz="2400" kern="1200" dirty="0"/>
        </a:p>
      </dsp:txBody>
      <dsp:txXfrm rot="-5400000">
        <a:off x="698543" y="3555301"/>
        <a:ext cx="3086216" cy="5853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Grid">
  <dgm:title val=""/>
  <dgm:desc val=""/>
  <dgm:catLst>
    <dgm:cat type="picture" pri="11000"/>
    <dgm:cat type="pictureconvert" pri="1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axis="ch" ptType="node" func="cnt" op="lte" val="4">
        <dgm:choose name="Name3">
          <dgm:if name="Name4" func="var" arg="dir" op="equ" val="norm">
            <dgm:alg type="snake">
              <dgm:param type="off" val="ctr"/>
              <dgm:param type="bkpt" val="fixed"/>
              <dgm:param type="bkPtFixedVal" val="2"/>
            </dgm:alg>
          </dgm:if>
          <dgm:else name="Name5">
            <dgm:alg type="snake">
              <dgm:param type="off" val="ctr"/>
              <dgm:param type="grDir" val="tR"/>
              <dgm:param type="bkpt" val="fixed"/>
              <dgm:param type="bkPtFixedVal" val="2"/>
            </dgm:alg>
          </dgm:else>
        </dgm:choose>
      </dgm:if>
      <dgm:else name="Name6">
        <dgm:choose name="Name7">
          <dgm:if name="Name8" axis="ch" ptType="node" func="cnt" op="lte" val="9">
            <dgm:choose name="Name9">
              <dgm:if name="Name10" func="var" arg="dir" op="equ" val="norm">
                <dgm:alg type="snake">
                  <dgm:param type="off" val="ctr"/>
                  <dgm:param type="bkpt" val="fixed"/>
                  <dgm:param type="bkPtFixedVal" val="3"/>
                </dgm:alg>
              </dgm:if>
              <dgm:else name="Name11">
                <dgm:alg type="snake">
                  <dgm:param type="off" val="ctr"/>
                  <dgm:param type="grDir" val="tR"/>
                  <dgm:param type="bkpt" val="fixed"/>
                  <dgm:param type="bkPtFixedVal" val="3"/>
                </dgm:alg>
              </dgm:else>
            </dgm:choose>
          </dgm:if>
          <dgm:else name="Name12">
            <dgm:choose name="Name13">
              <dgm:if name="Name14" axis="ch" ptType="node" func="cnt" op="lte" val="16">
                <dgm:choose name="Name15">
                  <dgm:if name="Name16" func="var" arg="dir" op="equ" val="norm">
                    <dgm:alg type="snake">
                      <dgm:param type="off" val="ctr"/>
                      <dgm:param type="bkpt" val="fixed"/>
                      <dgm:param type="bkPtFixedVal" val="4"/>
                    </dgm:alg>
                  </dgm:if>
                  <dgm:else name="Name17">
                    <dgm:alg type="snake">
                      <dgm:param type="off" val="ctr"/>
                      <dgm:param type="grDir" val="tR"/>
                      <dgm:param type="bkpt" val="fixed"/>
                      <dgm:param type="bkPtFixedVal" val="4"/>
                    </dgm:alg>
                  </dgm:else>
                </dgm:choose>
              </dgm:if>
              <dgm:else name="Name18">
                <dgm:choose name="Name19">
                  <dgm:if name="Name20" axis="ch" ptType="node" func="cnt" op="lte" val="25">
                    <dgm:choose name="Name21">
                      <dgm:if name="Name22" func="var" arg="dir" op="equ" val="norm">
                        <dgm:alg type="snake">
                          <dgm:param type="off" val="ctr"/>
                          <dgm:param type="bkpt" val="fixed"/>
                          <dgm:param type="bkPtFixedVal" val="5"/>
                        </dgm:alg>
                      </dgm:if>
                      <dgm:else name="Name23">
                        <dgm:alg type="snake">
                          <dgm:param type="off" val="ctr"/>
                          <dgm:param type="grDir" val="tR"/>
                          <dgm:param type="bkpt" val="fixed"/>
                          <dgm:param type="bkPtFixedVal" val="5"/>
                        </dgm:alg>
                      </dgm:else>
                    </dgm:choose>
                  </dgm:if>
                  <dgm:else name="Name24">
                    <dgm:choose name="Name25">
                      <dgm:if name="Name26" func="var" arg="dir" op="equ" val="norm">
                        <dgm:alg type="snake">
                          <dgm:param type="off" val="ctr"/>
                        </dgm:alg>
                      </dgm:if>
                      <dgm:else name="Name27">
                        <dgm:alg type="snake">
                          <dgm:param type="off" val="ctr"/>
                          <dgm:param type="grDir" val="tR"/>
                        </dgm:alg>
                      </dgm:else>
                    </dgm:choose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0.8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7568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.15"/>
          <dgm:constr type="w" for="ch" forName="rect1" refType="w"/>
          <dgm:constr type="h" for="ch" forName="rect1" refType="w"/>
          <dgm:constr type="l" for="ch" forName="rect2" refType="w" fact="0"/>
          <dgm:constr type="t" for="ch" forName="rect2" refType="h" fact="0"/>
          <dgm:constr type="w" for="ch" forName="rect2" refType="w"/>
          <dgm:constr type="h" for="ch" forName="rect2" refType="w" fact="0.15"/>
        </dgm:constrLst>
        <dgm:layoutNode name="rect2" styleLbl="revTx">
          <dgm:varLst>
            <dgm:bulletEnabled val="1"/>
          </dgm:varLst>
          <dgm:alg type="tx">
            <dgm:param type="stBulletLvl" val="3"/>
            <dgm:param type="parTxLTRAlign" val="l"/>
            <dgm:param type="parTxRTLAlign" val="r"/>
            <dgm:param type="txAnchorVert" val="b"/>
            <dgm:param type="txAnchorVertCh" val="b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"/>
            <dgm:constr type="rMarg" refType="primFontSz" fact="0.3"/>
            <dgm:constr type="tMarg" refType="primFontSz" fact="0.3"/>
            <dgm:constr type="bMarg" refType="primFontSz" fact="0"/>
            <dgm:constr type="secFontSz" refType="primFontSz" fact="0.8"/>
          </dgm:constrLst>
          <dgm:ruleLst>
            <dgm:rule type="primFontSz" val="5" fact="NaN" max="NaN"/>
          </dgm:ruleLst>
        </dgm:layoutNode>
        <dgm:layoutNode name="rect1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6401BD-DA47-4323-858B-DEDF1FDAD602}" type="datetimeFigureOut">
              <a:rPr lang="cs-CZ" smtClean="0"/>
              <a:t>26.3.2015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9A2F4B-7B5D-4704-B623-E5EBCBAE19D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02464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7270D27-90D0-4677-834C-3FD4322D9FFF}" type="slidenum">
              <a:rPr lang="cs-CZ" smtClean="0"/>
              <a:pPr eaLnBrk="1" hangingPunct="1"/>
              <a:t>4</a:t>
            </a:fld>
            <a:endParaRPr lang="cs-CZ" smtClean="0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7270D27-90D0-4677-834C-3FD4322D9FFF}" type="slidenum">
              <a:rPr lang="cs-CZ" smtClean="0"/>
              <a:pPr eaLnBrk="1" hangingPunct="1"/>
              <a:t>7</a:t>
            </a:fld>
            <a:endParaRPr lang="cs-CZ" smtClean="0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7270D27-90D0-4677-834C-3FD4322D9FFF}" type="slidenum">
              <a:rPr lang="cs-CZ" smtClean="0"/>
              <a:pPr eaLnBrk="1" hangingPunct="1"/>
              <a:t>11</a:t>
            </a:fld>
            <a:endParaRPr lang="cs-CZ" smtClean="0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7270D27-90D0-4677-834C-3FD4322D9FFF}" type="slidenum">
              <a:rPr lang="cs-CZ" smtClean="0"/>
              <a:pPr eaLnBrk="1" hangingPunct="1"/>
              <a:t>18</a:t>
            </a:fld>
            <a:endParaRPr lang="cs-CZ" smtClean="0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  <p:sp>
        <p:nvSpPr>
          <p:cNvPr id="19459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6CE5190-F301-4578-8113-0F16A1C47268}" type="slidenum">
              <a:rPr lang="cs-CZ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AF0E9-C3ED-49C6-AB70-4033E0069C63}" type="datetimeFigureOut">
              <a:rPr lang="cs-CZ" smtClean="0"/>
              <a:t>26.3.2015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5BEC0-89AD-40E1-B726-1004E5D9FE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7248101"/>
      </p:ext>
    </p:extLst>
  </p:cSld>
  <p:clrMapOvr>
    <a:masterClrMapping/>
  </p:clrMapOvr>
  <p:transition spd="slow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AF0E9-C3ED-49C6-AB70-4033E0069C63}" type="datetimeFigureOut">
              <a:rPr lang="cs-CZ" smtClean="0"/>
              <a:t>26.3.2015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5BEC0-89AD-40E1-B726-1004E5D9FE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5453933"/>
      </p:ext>
    </p:extLst>
  </p:cSld>
  <p:clrMapOvr>
    <a:masterClrMapping/>
  </p:clrMapOvr>
  <p:transition spd="slow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AF0E9-C3ED-49C6-AB70-4033E0069C63}" type="datetimeFigureOut">
              <a:rPr lang="cs-CZ" smtClean="0"/>
              <a:t>26.3.2015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5BEC0-89AD-40E1-B726-1004E5D9FE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6513871"/>
      </p:ext>
    </p:extLst>
  </p:cSld>
  <p:clrMapOvr>
    <a:masterClrMapping/>
  </p:clrMapOvr>
  <p:transition spd="slow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AF0E9-C3ED-49C6-AB70-4033E0069C63}" type="datetimeFigureOut">
              <a:rPr lang="cs-CZ" smtClean="0"/>
              <a:t>26.3.2015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5BEC0-89AD-40E1-B726-1004E5D9FE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2667798"/>
      </p:ext>
    </p:extLst>
  </p:cSld>
  <p:clrMapOvr>
    <a:masterClrMapping/>
  </p:clrMapOvr>
  <p:transition spd="slow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AF0E9-C3ED-49C6-AB70-4033E0069C63}" type="datetimeFigureOut">
              <a:rPr lang="cs-CZ" smtClean="0"/>
              <a:t>26.3.2015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5BEC0-89AD-40E1-B726-1004E5D9FE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7167121"/>
      </p:ext>
    </p:extLst>
  </p:cSld>
  <p:clrMapOvr>
    <a:masterClrMapping/>
  </p:clrMapOvr>
  <p:transition spd="slow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AF0E9-C3ED-49C6-AB70-4033E0069C63}" type="datetimeFigureOut">
              <a:rPr lang="cs-CZ" smtClean="0"/>
              <a:t>26.3.2015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5BEC0-89AD-40E1-B726-1004E5D9FE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3999398"/>
      </p:ext>
    </p:extLst>
  </p:cSld>
  <p:clrMapOvr>
    <a:masterClrMapping/>
  </p:clrMapOvr>
  <p:transition spd="slow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AF0E9-C3ED-49C6-AB70-4033E0069C63}" type="datetimeFigureOut">
              <a:rPr lang="cs-CZ" smtClean="0"/>
              <a:t>26.3.2015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5BEC0-89AD-40E1-B726-1004E5D9FE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2196382"/>
      </p:ext>
    </p:extLst>
  </p:cSld>
  <p:clrMapOvr>
    <a:masterClrMapping/>
  </p:clrMapOvr>
  <p:transition spd="slow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AF0E9-C3ED-49C6-AB70-4033E0069C63}" type="datetimeFigureOut">
              <a:rPr lang="cs-CZ" smtClean="0"/>
              <a:t>26.3.2015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5BEC0-89AD-40E1-B726-1004E5D9FE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3644653"/>
      </p:ext>
    </p:extLst>
  </p:cSld>
  <p:clrMapOvr>
    <a:masterClrMapping/>
  </p:clrMapOvr>
  <p:transition spd="slow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AF0E9-C3ED-49C6-AB70-4033E0069C63}" type="datetimeFigureOut">
              <a:rPr lang="cs-CZ" smtClean="0"/>
              <a:t>26.3.2015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5BEC0-89AD-40E1-B726-1004E5D9FE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9589954"/>
      </p:ext>
    </p:extLst>
  </p:cSld>
  <p:clrMapOvr>
    <a:masterClrMapping/>
  </p:clrMapOvr>
  <p:transition spd="slow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AF0E9-C3ED-49C6-AB70-4033E0069C63}" type="datetimeFigureOut">
              <a:rPr lang="cs-CZ" smtClean="0"/>
              <a:t>26.3.2015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5BEC0-89AD-40E1-B726-1004E5D9FE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406398"/>
      </p:ext>
    </p:extLst>
  </p:cSld>
  <p:clrMapOvr>
    <a:masterClrMapping/>
  </p:clrMapOvr>
  <p:transition spd="slow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AF0E9-C3ED-49C6-AB70-4033E0069C63}" type="datetimeFigureOut">
              <a:rPr lang="cs-CZ" smtClean="0"/>
              <a:t>26.3.2015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5BEC0-89AD-40E1-B726-1004E5D9FE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1278508"/>
      </p:ext>
    </p:extLst>
  </p:cSld>
  <p:clrMapOvr>
    <a:masterClrMapping/>
  </p:clrMapOvr>
  <p:transition spd="slow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2AF0E9-C3ED-49C6-AB70-4033E0069C63}" type="datetimeFigureOut">
              <a:rPr lang="cs-CZ" smtClean="0"/>
              <a:t>26.3.2015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85BEC0-89AD-40E1-B726-1004E5D9FE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364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ll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//upload.wikimedia.org/wikipedia/commons/5/5a/Tarangire-Natpark800600.jp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hyperlink" Target="//upload.wikimedia.org/wikipedia/commons/9/92/Los_Llanos_Colombia_by_David.png" TargetMode="Externa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//upload.wikimedia.org/wikipedia/commons/b/bb/Baobab_Avenue_1.JP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//upload.wikimedia.org/wikipedia/commons/a/a3/Joshuatree.JPG" TargetMode="External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hyperlink" Target="//upload.wikimedia.org/wikipedia/commons/f/fb/Star-dune.jpg" TargetMode="External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//upload.wikimedia.org/wikipedia/commons/5/50/Dromedarioak.jpg" TargetMode="Externa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hyperlink" Target="//upload.wikimedia.org/wikipedia/commons/3/30/Fennec_fox.jpg" TargetMode="External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hyperlink" Target="http://upload.wikimedia.org/wikipedia/commons/1/11/Kaktus_092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hyperlink" Target="//upload.wikimedia.org/wikipedia/commons/3/32/Agave_shrevei_ssp_shrevei_1.jpg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2.jpeg"/><Relationship Id="rId2" Type="http://schemas.openxmlformats.org/officeDocument/2006/relationships/hyperlink" Target="http://upload.wikimedia.org/wikipedia/commons/d/d3/TodiCastle_olive_trees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//upload.wikimedia.org/wikipedia/commons/1/1c/Nerium_oleander.jpg" TargetMode="External"/><Relationship Id="rId5" Type="http://schemas.openxmlformats.org/officeDocument/2006/relationships/image" Target="../media/image51.jpeg"/><Relationship Id="rId4" Type="http://schemas.openxmlformats.org/officeDocument/2006/relationships/hyperlink" Target="http://upload.wikimedia.org/wikipedia/commons/7/70/Quercus_suber_JPG1.jpg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gif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://commons.wikimedia.org/wiki/File:Tropicke_lesy_sveta.png" TargetMode="External"/><Relationship Id="rId13" Type="http://schemas.openxmlformats.org/officeDocument/2006/relationships/hyperlink" Target="http://commons.wikimedia.org/wiki/File:Lion_waiting_in_Namibia.jpg" TargetMode="External"/><Relationship Id="rId3" Type="http://schemas.openxmlformats.org/officeDocument/2006/relationships/hyperlink" Target="http://commons.wikimedia.org/wiki/File:Forest_on_Barro_Colorado.png" TargetMode="External"/><Relationship Id="rId7" Type="http://schemas.openxmlformats.org/officeDocument/2006/relationships/hyperlink" Target="http://commons.wikimedia.org/wiki/File:Hoffmann-Sloth_upright.jpg" TargetMode="External"/><Relationship Id="rId12" Type="http://schemas.openxmlformats.org/officeDocument/2006/relationships/hyperlink" Target="http://commons.wikimedia.org/wiki/File:Eucalyptus_marginata_2.jpg" TargetMode="External"/><Relationship Id="rId2" Type="http://schemas.openxmlformats.org/officeDocument/2006/relationships/hyperlink" Target="http://commons.wikimedia.org/wiki/File:Rain_forest_location_map.png" TargetMode="External"/><Relationship Id="rId16" Type="http://schemas.openxmlformats.org/officeDocument/2006/relationships/hyperlink" Target="http://en.wikipedia.org/wiki/File:Namibie_Etosha_Leopard_01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commons.wikimedia.org/wiki/File:Anakonda_zolta_(Eunectes_notaeus).jpg" TargetMode="External"/><Relationship Id="rId11" Type="http://schemas.openxmlformats.org/officeDocument/2006/relationships/hyperlink" Target="http://commons.wikimedia.org/wiki/File:Baobab_Avenue_1.JPG" TargetMode="External"/><Relationship Id="rId5" Type="http://schemas.openxmlformats.org/officeDocument/2006/relationships/hyperlink" Target="http://commons.wikimedia.org/wiki/File:Orchid(Orchidaceae).JPG" TargetMode="External"/><Relationship Id="rId15" Type="http://schemas.openxmlformats.org/officeDocument/2006/relationships/hyperlink" Target="http://commons.wikimedia.org/wiki/File:Giraffe_standing.jpg" TargetMode="External"/><Relationship Id="rId10" Type="http://schemas.openxmlformats.org/officeDocument/2006/relationships/hyperlink" Target="http://commons.wikimedia.org/wiki/File:Los_Llanos_Colombia_by_David.png" TargetMode="External"/><Relationship Id="rId4" Type="http://schemas.openxmlformats.org/officeDocument/2006/relationships/hyperlink" Target="http://commons.wikimedia.org/wiki/File:Rain_Forest_Daintree_Australia.jpg" TargetMode="External"/><Relationship Id="rId9" Type="http://schemas.openxmlformats.org/officeDocument/2006/relationships/hyperlink" Target="http://commons.wikimedia.org/wiki/File:Tarangire-Natpark800600.jpg" TargetMode="External"/><Relationship Id="rId14" Type="http://schemas.openxmlformats.org/officeDocument/2006/relationships/hyperlink" Target="http://commons.wikimedia.org/wiki/File:Ngorongoro_Wildebeest.jpg" TargetMode="Externa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://commons.wikimedia.org/wiki/File:Platypus.jpg" TargetMode="External"/><Relationship Id="rId13" Type="http://schemas.openxmlformats.org/officeDocument/2006/relationships/hyperlink" Target="http://commons.wikimedia.org/wiki/File:Aavikko.png" TargetMode="External"/><Relationship Id="rId3" Type="http://schemas.openxmlformats.org/officeDocument/2006/relationships/hyperlink" Target="http://commons.wikimedia.org/wiki/File:Tapirus_terrestris.jpg" TargetMode="External"/><Relationship Id="rId7" Type="http://schemas.openxmlformats.org/officeDocument/2006/relationships/hyperlink" Target="http://commons.wikimedia.org/wiki/File:Kangaroo_and_joey03.jpg" TargetMode="External"/><Relationship Id="rId12" Type="http://schemas.openxmlformats.org/officeDocument/2006/relationships/hyperlink" Target="http://commons.wikimedia.org/wiki/File:Joshuatree.JPG" TargetMode="External"/><Relationship Id="rId2" Type="http://schemas.openxmlformats.org/officeDocument/2006/relationships/hyperlink" Target="http://commons.wikimedia.org/wiki/File:Zebra_Botswana_edit02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commons.wikimedia.org/wiki/File:Jacar3.jpg" TargetMode="External"/><Relationship Id="rId11" Type="http://schemas.openxmlformats.org/officeDocument/2006/relationships/hyperlink" Target="http://commons.wikimedia.org/wiki/File:Star-dune.jpg" TargetMode="External"/><Relationship Id="rId5" Type="http://schemas.openxmlformats.org/officeDocument/2006/relationships/hyperlink" Target="http://commons.wikimedia.org/wiki/File:Jaguar_head_shot1.jpg" TargetMode="External"/><Relationship Id="rId10" Type="http://schemas.openxmlformats.org/officeDocument/2006/relationships/hyperlink" Target="http://commons.wikimedia.org/wiki/File:Koala_climbing_tree.jpg" TargetMode="External"/><Relationship Id="rId4" Type="http://schemas.openxmlformats.org/officeDocument/2006/relationships/hyperlink" Target="http://en.wikipedia.org/wiki/File:Myresluger.jpg" TargetMode="External"/><Relationship Id="rId9" Type="http://schemas.openxmlformats.org/officeDocument/2006/relationships/hyperlink" Target="http://commons.wikimedia.org/wiki/File:Dingos.jpg" TargetMode="External"/><Relationship Id="rId14" Type="http://schemas.openxmlformats.org/officeDocument/2006/relationships/hyperlink" Target="http://commons.wikimedia.org/wiki/File:Scorpion_01.JPG" TargetMode="Externa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://commons.wikimedia.org/wiki/File:TodiCastle_olive_trees.jpg" TargetMode="External"/><Relationship Id="rId3" Type="http://schemas.openxmlformats.org/officeDocument/2006/relationships/hyperlink" Target="http://commons.wikimedia.org/wiki/File:Fennec_fox.jpg" TargetMode="External"/><Relationship Id="rId7" Type="http://schemas.openxmlformats.org/officeDocument/2006/relationships/hyperlink" Target="http://commons.wikimedia.org/wiki/File:Quercus_suber_JPG1.jpg" TargetMode="External"/><Relationship Id="rId2" Type="http://schemas.openxmlformats.org/officeDocument/2006/relationships/hyperlink" Target="http://commons.wikimedia.org/wiki/File:Dromedarioak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commons.wikimedia.org/wiki/File:Nerium_oleander.jpg" TargetMode="External"/><Relationship Id="rId5" Type="http://schemas.openxmlformats.org/officeDocument/2006/relationships/hyperlink" Target="http://commons.wikimedia.org/wiki/File:Agave_shrevei_ssp_shrevei_1.jpg" TargetMode="External"/><Relationship Id="rId4" Type="http://schemas.openxmlformats.org/officeDocument/2006/relationships/hyperlink" Target="http://commons.wikimedia.org/wiki/File:Kaktus_092.jp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8/8d/Rain_forest_location_map.png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//upload.wikimedia.org/wikipedia/commons/9/99/Tropicke_lesy_sveta.png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ovéPole 1"/>
          <p:cNvSpPr txBox="1">
            <a:spLocks noChangeArrowheads="1"/>
          </p:cNvSpPr>
          <p:nvPr/>
        </p:nvSpPr>
        <p:spPr bwMode="auto">
          <a:xfrm>
            <a:off x="1645920" y="171450"/>
            <a:ext cx="6195060" cy="252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296" tIns="41148" rIns="82296" bIns="41148">
            <a:spAutoFit/>
          </a:bodyPr>
          <a:lstStyle/>
          <a:p>
            <a:r>
              <a:rPr lang="cs-CZ" sz="1100" dirty="0">
                <a:solidFill>
                  <a:srgbClr val="000000"/>
                </a:solidFill>
                <a:latin typeface="Times New Roman - 16"/>
              </a:rPr>
              <a:t>Projekt: ZŠ Červená Voda – moderní škola, registrační číslo projektu CZ.1.07/1.4.00/21.2543</a:t>
            </a:r>
          </a:p>
        </p:txBody>
      </p:sp>
      <p:sp>
        <p:nvSpPr>
          <p:cNvPr id="2051" name="TextovéPole 2"/>
          <p:cNvSpPr txBox="1">
            <a:spLocks noChangeArrowheads="1"/>
          </p:cNvSpPr>
          <p:nvPr/>
        </p:nvSpPr>
        <p:spPr bwMode="auto">
          <a:xfrm>
            <a:off x="708660" y="434340"/>
            <a:ext cx="7726680" cy="252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296" tIns="41148" rIns="82296" bIns="41148">
            <a:spAutoFit/>
          </a:bodyPr>
          <a:lstStyle/>
          <a:p>
            <a:pPr algn="ctr"/>
            <a:r>
              <a:rPr lang="cs-CZ" sz="1100" dirty="0">
                <a:solidFill>
                  <a:srgbClr val="000000"/>
                </a:solidFill>
                <a:latin typeface="Times New Roman - 16"/>
              </a:rPr>
              <a:t>Příjemce: Základní škola a mateřská škola Červená Voda, Červená Voda 341, 561 61</a:t>
            </a:r>
          </a:p>
        </p:txBody>
      </p:sp>
      <p:pic>
        <p:nvPicPr>
          <p:cNvPr id="2052" name="Obrázek 3" descr="Logolink OPVK - oříznutý.jpg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35894" y="5292090"/>
            <a:ext cx="6272213" cy="1208723"/>
          </a:xfrm>
          <a:prstGeom prst="rect">
            <a:avLst/>
          </a:prstGeom>
          <a:solidFill>
            <a:srgbClr val="000000">
              <a:alpha val="0"/>
            </a:srgbClr>
          </a:solidFill>
          <a:ln w="9525">
            <a:noFill/>
            <a:miter lim="800000"/>
            <a:headEnd/>
            <a:tailEnd/>
          </a:ln>
        </p:spPr>
      </p:pic>
      <p:sp>
        <p:nvSpPr>
          <p:cNvPr id="2053" name="TextovéPole 4"/>
          <p:cNvSpPr txBox="1">
            <a:spLocks noChangeArrowheads="1"/>
          </p:cNvSpPr>
          <p:nvPr/>
        </p:nvSpPr>
        <p:spPr bwMode="auto">
          <a:xfrm>
            <a:off x="788670" y="4869180"/>
            <a:ext cx="7566660" cy="221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296" tIns="41148" rIns="82296" bIns="41148">
            <a:spAutoFit/>
          </a:bodyPr>
          <a:lstStyle/>
          <a:p>
            <a:pPr algn="ctr"/>
            <a:r>
              <a:rPr lang="cs-CZ" sz="900" b="1">
                <a:solidFill>
                  <a:srgbClr val="000000"/>
                </a:solidFill>
                <a:latin typeface="Times New Roman - 14"/>
              </a:rPr>
              <a:t>Tento výukový materiál vznikl v rámci Operačního programu Vzdělání pro konkurenceschopnost.</a:t>
            </a:r>
          </a:p>
        </p:txBody>
      </p:sp>
      <p:sp>
        <p:nvSpPr>
          <p:cNvPr id="2054" name="TextovéPole 5"/>
          <p:cNvSpPr txBox="1">
            <a:spLocks noChangeArrowheads="1"/>
          </p:cNvSpPr>
          <p:nvPr/>
        </p:nvSpPr>
        <p:spPr bwMode="auto">
          <a:xfrm>
            <a:off x="0" y="4354830"/>
            <a:ext cx="9304020" cy="360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296" tIns="41148" rIns="82296" bIns="41148">
            <a:spAutoFit/>
          </a:bodyPr>
          <a:lstStyle/>
          <a:p>
            <a:pPr algn="ctr"/>
            <a:r>
              <a:rPr lang="cs-CZ" sz="900" b="1">
                <a:solidFill>
                  <a:srgbClr val="FF0000"/>
                </a:solidFill>
                <a:latin typeface="Times New Roman - 14"/>
              </a:rPr>
              <a:t>Materiál je určen k bezplatnému používání pro potřeby výuky a vzdělávání na všech typech škol a školských zařízení.</a:t>
            </a:r>
          </a:p>
          <a:p>
            <a:pPr algn="ctr"/>
            <a:r>
              <a:rPr lang="cs-CZ" sz="900" b="1">
                <a:solidFill>
                  <a:srgbClr val="FF0000"/>
                </a:solidFill>
                <a:latin typeface="Times New Roman - 14"/>
              </a:rPr>
              <a:t>Jakékoliv další používání podléhá autorskému zákonu.</a:t>
            </a:r>
          </a:p>
        </p:txBody>
      </p:sp>
      <p:sp>
        <p:nvSpPr>
          <p:cNvPr id="2055" name="TextovéPole 6"/>
          <p:cNvSpPr txBox="1">
            <a:spLocks noChangeArrowheads="1"/>
          </p:cNvSpPr>
          <p:nvPr/>
        </p:nvSpPr>
        <p:spPr bwMode="auto">
          <a:xfrm>
            <a:off x="320040" y="1165860"/>
            <a:ext cx="1714500" cy="252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296" tIns="41148" rIns="82296" bIns="41148">
            <a:spAutoFit/>
          </a:bodyPr>
          <a:lstStyle/>
          <a:p>
            <a:r>
              <a:rPr lang="cs-CZ" sz="1100" b="1">
                <a:solidFill>
                  <a:srgbClr val="000000"/>
                </a:solidFill>
                <a:latin typeface="Arial - 16"/>
              </a:rPr>
              <a:t>Autor materiálu:</a:t>
            </a:r>
          </a:p>
        </p:txBody>
      </p:sp>
      <p:sp>
        <p:nvSpPr>
          <p:cNvPr id="2056" name="TextovéPole 7"/>
          <p:cNvSpPr txBox="1">
            <a:spLocks noChangeArrowheads="1"/>
          </p:cNvSpPr>
          <p:nvPr/>
        </p:nvSpPr>
        <p:spPr bwMode="auto">
          <a:xfrm>
            <a:off x="331470" y="902970"/>
            <a:ext cx="1943100" cy="42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296" tIns="41148" rIns="82296" bIns="41148">
            <a:spAutoFit/>
          </a:bodyPr>
          <a:lstStyle/>
          <a:p>
            <a:r>
              <a:rPr lang="cs-CZ" sz="1100" b="1">
                <a:solidFill>
                  <a:srgbClr val="000000"/>
                </a:solidFill>
                <a:latin typeface="Arial - 16"/>
              </a:rPr>
              <a:t>Název materiálu:	</a:t>
            </a:r>
          </a:p>
        </p:txBody>
      </p:sp>
      <p:sp>
        <p:nvSpPr>
          <p:cNvPr id="2057" name="TextovéPole 8"/>
          <p:cNvSpPr txBox="1">
            <a:spLocks noChangeArrowheads="1"/>
          </p:cNvSpPr>
          <p:nvPr/>
        </p:nvSpPr>
        <p:spPr bwMode="auto">
          <a:xfrm>
            <a:off x="320040" y="2171700"/>
            <a:ext cx="777240" cy="252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296" tIns="41148" rIns="82296" bIns="41148">
            <a:spAutoFit/>
          </a:bodyPr>
          <a:lstStyle/>
          <a:p>
            <a:r>
              <a:rPr lang="cs-CZ" sz="1100">
                <a:solidFill>
                  <a:srgbClr val="000000"/>
                </a:solidFill>
                <a:latin typeface="Arial - 16"/>
              </a:rPr>
              <a:t>Sada:</a:t>
            </a:r>
          </a:p>
        </p:txBody>
      </p:sp>
      <p:sp>
        <p:nvSpPr>
          <p:cNvPr id="2058" name="TextovéPole 9"/>
          <p:cNvSpPr txBox="1">
            <a:spLocks noChangeArrowheads="1"/>
          </p:cNvSpPr>
          <p:nvPr/>
        </p:nvSpPr>
        <p:spPr bwMode="auto">
          <a:xfrm>
            <a:off x="5943600" y="1908810"/>
            <a:ext cx="1051560" cy="252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296" tIns="41148" rIns="82296" bIns="41148">
            <a:spAutoFit/>
          </a:bodyPr>
          <a:lstStyle/>
          <a:p>
            <a:r>
              <a:rPr lang="cs-CZ" sz="1100">
                <a:solidFill>
                  <a:srgbClr val="000000"/>
                </a:solidFill>
                <a:latin typeface="Arial - 16"/>
              </a:rPr>
              <a:t>Předmět:</a:t>
            </a:r>
          </a:p>
        </p:txBody>
      </p:sp>
      <p:sp>
        <p:nvSpPr>
          <p:cNvPr id="2059" name="TextovéPole 10"/>
          <p:cNvSpPr txBox="1">
            <a:spLocks noChangeArrowheads="1"/>
          </p:cNvSpPr>
          <p:nvPr/>
        </p:nvSpPr>
        <p:spPr bwMode="auto">
          <a:xfrm>
            <a:off x="320040" y="1645920"/>
            <a:ext cx="1988820" cy="252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296" tIns="41148" rIns="82296" bIns="41148">
            <a:spAutoFit/>
          </a:bodyPr>
          <a:lstStyle/>
          <a:p>
            <a:r>
              <a:rPr lang="cs-CZ" sz="1100" b="1">
                <a:solidFill>
                  <a:srgbClr val="000000"/>
                </a:solidFill>
                <a:latin typeface="Arial - 16"/>
              </a:rPr>
              <a:t>Zařazení materiálu:</a:t>
            </a:r>
          </a:p>
        </p:txBody>
      </p:sp>
      <p:sp>
        <p:nvSpPr>
          <p:cNvPr id="2060" name="TextovéPole 11"/>
          <p:cNvSpPr txBox="1">
            <a:spLocks noChangeArrowheads="1"/>
          </p:cNvSpPr>
          <p:nvPr/>
        </p:nvSpPr>
        <p:spPr bwMode="auto">
          <a:xfrm>
            <a:off x="320040" y="1908810"/>
            <a:ext cx="1028700" cy="252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296" tIns="41148" rIns="82296" bIns="41148">
            <a:spAutoFit/>
          </a:bodyPr>
          <a:lstStyle/>
          <a:p>
            <a:r>
              <a:rPr lang="cs-CZ" sz="1100">
                <a:solidFill>
                  <a:srgbClr val="000000"/>
                </a:solidFill>
                <a:latin typeface="Arial - 16"/>
              </a:rPr>
              <a:t>Šablona:</a:t>
            </a:r>
          </a:p>
        </p:txBody>
      </p:sp>
      <p:sp>
        <p:nvSpPr>
          <p:cNvPr id="2061" name="TextovéPole 12"/>
          <p:cNvSpPr txBox="1">
            <a:spLocks noChangeArrowheads="1"/>
          </p:cNvSpPr>
          <p:nvPr/>
        </p:nvSpPr>
        <p:spPr bwMode="auto">
          <a:xfrm>
            <a:off x="5943600" y="2183130"/>
            <a:ext cx="1234440" cy="252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296" tIns="41148" rIns="82296" bIns="41148">
            <a:spAutoFit/>
          </a:bodyPr>
          <a:lstStyle/>
          <a:p>
            <a:r>
              <a:rPr lang="cs-CZ" sz="1100">
                <a:solidFill>
                  <a:srgbClr val="000000"/>
                </a:solidFill>
                <a:latin typeface="Arial - 16"/>
              </a:rPr>
              <a:t>Číslo DUM:</a:t>
            </a:r>
          </a:p>
        </p:txBody>
      </p:sp>
      <p:sp>
        <p:nvSpPr>
          <p:cNvPr id="2062" name="TextovéPole 13"/>
          <p:cNvSpPr txBox="1">
            <a:spLocks noChangeArrowheads="1"/>
          </p:cNvSpPr>
          <p:nvPr/>
        </p:nvSpPr>
        <p:spPr bwMode="auto">
          <a:xfrm>
            <a:off x="320040" y="2651760"/>
            <a:ext cx="2766060" cy="252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296" tIns="41148" rIns="82296" bIns="41148">
            <a:spAutoFit/>
          </a:bodyPr>
          <a:lstStyle/>
          <a:p>
            <a:r>
              <a:rPr lang="cs-CZ" sz="1100" b="1">
                <a:solidFill>
                  <a:srgbClr val="000000"/>
                </a:solidFill>
                <a:latin typeface="Arial - 16"/>
              </a:rPr>
              <a:t>Ověření materiálu ve výuce:</a:t>
            </a:r>
          </a:p>
        </p:txBody>
      </p:sp>
      <p:sp>
        <p:nvSpPr>
          <p:cNvPr id="2063" name="TextovéPole 14"/>
          <p:cNvSpPr txBox="1">
            <a:spLocks noChangeArrowheads="1"/>
          </p:cNvSpPr>
          <p:nvPr/>
        </p:nvSpPr>
        <p:spPr bwMode="auto">
          <a:xfrm>
            <a:off x="320040" y="2914650"/>
            <a:ext cx="1554480" cy="252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296" tIns="41148" rIns="82296" bIns="41148">
            <a:spAutoFit/>
          </a:bodyPr>
          <a:lstStyle/>
          <a:p>
            <a:r>
              <a:rPr lang="cs-CZ" sz="1100">
                <a:solidFill>
                  <a:srgbClr val="000000"/>
                </a:solidFill>
                <a:latin typeface="Arial - 16"/>
              </a:rPr>
              <a:t>Datum ověření:</a:t>
            </a:r>
          </a:p>
        </p:txBody>
      </p:sp>
      <p:sp>
        <p:nvSpPr>
          <p:cNvPr id="2064" name="TextovéPole 15"/>
          <p:cNvSpPr txBox="1">
            <a:spLocks noChangeArrowheads="1"/>
          </p:cNvSpPr>
          <p:nvPr/>
        </p:nvSpPr>
        <p:spPr bwMode="auto">
          <a:xfrm>
            <a:off x="320040" y="3429000"/>
            <a:ext cx="777240" cy="252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296" tIns="41148" rIns="82296" bIns="41148">
            <a:spAutoFit/>
          </a:bodyPr>
          <a:lstStyle/>
          <a:p>
            <a:r>
              <a:rPr lang="cs-CZ" sz="1100">
                <a:solidFill>
                  <a:srgbClr val="000000"/>
                </a:solidFill>
                <a:latin typeface="Arial - 16"/>
              </a:rPr>
              <a:t>Třída:</a:t>
            </a:r>
          </a:p>
        </p:txBody>
      </p:sp>
      <p:sp>
        <p:nvSpPr>
          <p:cNvPr id="2065" name="TextovéPole 16"/>
          <p:cNvSpPr txBox="1">
            <a:spLocks noChangeArrowheads="1"/>
          </p:cNvSpPr>
          <p:nvPr/>
        </p:nvSpPr>
        <p:spPr bwMode="auto">
          <a:xfrm>
            <a:off x="320040" y="3177540"/>
            <a:ext cx="1577340" cy="252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296" tIns="41148" rIns="82296" bIns="41148">
            <a:spAutoFit/>
          </a:bodyPr>
          <a:lstStyle/>
          <a:p>
            <a:r>
              <a:rPr lang="cs-CZ" sz="1100">
                <a:solidFill>
                  <a:srgbClr val="000000"/>
                </a:solidFill>
                <a:latin typeface="Arial - 16"/>
              </a:rPr>
              <a:t>Ověřující učitel:</a:t>
            </a:r>
          </a:p>
        </p:txBody>
      </p:sp>
      <p:sp>
        <p:nvSpPr>
          <p:cNvPr id="2066" name="TextovéPole 17"/>
          <p:cNvSpPr txBox="1">
            <a:spLocks noChangeArrowheads="1"/>
          </p:cNvSpPr>
          <p:nvPr/>
        </p:nvSpPr>
        <p:spPr bwMode="auto">
          <a:xfrm>
            <a:off x="2160270" y="902970"/>
            <a:ext cx="1763658" cy="252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296" tIns="41148" rIns="82296" bIns="41148">
            <a:spAutoFit/>
          </a:bodyPr>
          <a:lstStyle/>
          <a:p>
            <a:r>
              <a:rPr lang="cs-CZ" sz="1100" dirty="0" smtClean="0">
                <a:solidFill>
                  <a:srgbClr val="000000"/>
                </a:solidFill>
                <a:latin typeface="Arial - 16"/>
              </a:rPr>
              <a:t>Krajiny tropů a subtropů</a:t>
            </a:r>
            <a:endParaRPr lang="cs-CZ" sz="1100" dirty="0">
              <a:solidFill>
                <a:srgbClr val="000000"/>
              </a:solidFill>
              <a:latin typeface="Arial - 16"/>
            </a:endParaRPr>
          </a:p>
        </p:txBody>
      </p:sp>
      <p:sp>
        <p:nvSpPr>
          <p:cNvPr id="2067" name="TextovéPole 18"/>
          <p:cNvSpPr txBox="1">
            <a:spLocks noChangeArrowheads="1"/>
          </p:cNvSpPr>
          <p:nvPr/>
        </p:nvSpPr>
        <p:spPr bwMode="auto">
          <a:xfrm>
            <a:off x="2160270" y="1165860"/>
            <a:ext cx="1600200" cy="252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296" tIns="41148" rIns="82296" bIns="41148">
            <a:spAutoFit/>
          </a:bodyPr>
          <a:lstStyle/>
          <a:p>
            <a:r>
              <a:rPr lang="cs-CZ" sz="1100" dirty="0">
                <a:solidFill>
                  <a:srgbClr val="000000"/>
                </a:solidFill>
                <a:latin typeface="Arial - 16"/>
              </a:rPr>
              <a:t>Eva Veselá</a:t>
            </a:r>
          </a:p>
        </p:txBody>
      </p:sp>
      <p:sp>
        <p:nvSpPr>
          <p:cNvPr id="2068" name="TextovéPole 19"/>
          <p:cNvSpPr txBox="1">
            <a:spLocks noChangeArrowheads="1"/>
          </p:cNvSpPr>
          <p:nvPr/>
        </p:nvSpPr>
        <p:spPr bwMode="auto">
          <a:xfrm>
            <a:off x="1120140" y="1908810"/>
            <a:ext cx="4663440" cy="252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296" tIns="41148" rIns="82296" bIns="41148">
            <a:spAutoFit/>
          </a:bodyPr>
          <a:lstStyle/>
          <a:p>
            <a:r>
              <a:rPr lang="cs-CZ" sz="1100">
                <a:solidFill>
                  <a:srgbClr val="000000"/>
                </a:solidFill>
                <a:latin typeface="Arial - 16"/>
              </a:rPr>
              <a:t>Inovace a zkvalitnění výuky prostřednictvím ICT (III/2)</a:t>
            </a:r>
          </a:p>
        </p:txBody>
      </p:sp>
      <p:sp>
        <p:nvSpPr>
          <p:cNvPr id="2069" name="TextovéPole 20"/>
          <p:cNvSpPr txBox="1">
            <a:spLocks noChangeArrowheads="1"/>
          </p:cNvSpPr>
          <p:nvPr/>
        </p:nvSpPr>
        <p:spPr bwMode="auto">
          <a:xfrm>
            <a:off x="7246620" y="1908810"/>
            <a:ext cx="1623060" cy="252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296" tIns="41148" rIns="82296" bIns="41148">
            <a:spAutoFit/>
          </a:bodyPr>
          <a:lstStyle/>
          <a:p>
            <a:r>
              <a:rPr lang="cs-CZ" sz="1100" dirty="0">
                <a:solidFill>
                  <a:srgbClr val="000000"/>
                </a:solidFill>
                <a:latin typeface="Arial - 16"/>
              </a:rPr>
              <a:t>Zeměpis, 6. ročník</a:t>
            </a:r>
          </a:p>
        </p:txBody>
      </p:sp>
      <p:sp>
        <p:nvSpPr>
          <p:cNvPr id="2070" name="TextovéPole 21"/>
          <p:cNvSpPr txBox="1">
            <a:spLocks noChangeArrowheads="1"/>
          </p:cNvSpPr>
          <p:nvPr/>
        </p:nvSpPr>
        <p:spPr bwMode="auto">
          <a:xfrm>
            <a:off x="1120140" y="2171700"/>
            <a:ext cx="845820" cy="252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296" tIns="41148" rIns="82296" bIns="41148">
            <a:spAutoFit/>
          </a:bodyPr>
          <a:lstStyle/>
          <a:p>
            <a:r>
              <a:rPr lang="cs-CZ" sz="1100" dirty="0" smtClean="0">
                <a:solidFill>
                  <a:srgbClr val="000000"/>
                </a:solidFill>
                <a:latin typeface="Arial - 16"/>
              </a:rPr>
              <a:t>32-9</a:t>
            </a:r>
            <a:endParaRPr lang="cs-CZ" sz="1100" dirty="0">
              <a:solidFill>
                <a:srgbClr val="000000"/>
              </a:solidFill>
              <a:latin typeface="Arial - 16"/>
            </a:endParaRPr>
          </a:p>
        </p:txBody>
      </p:sp>
      <p:sp>
        <p:nvSpPr>
          <p:cNvPr id="2071" name="TextovéPole 22"/>
          <p:cNvSpPr txBox="1">
            <a:spLocks noChangeArrowheads="1"/>
          </p:cNvSpPr>
          <p:nvPr/>
        </p:nvSpPr>
        <p:spPr bwMode="auto">
          <a:xfrm>
            <a:off x="7246620" y="2148840"/>
            <a:ext cx="1188720" cy="252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296" tIns="41148" rIns="82296" bIns="41148">
            <a:spAutoFit/>
          </a:bodyPr>
          <a:lstStyle/>
          <a:p>
            <a:r>
              <a:rPr lang="cs-CZ" sz="1100" dirty="0" smtClean="0">
                <a:solidFill>
                  <a:srgbClr val="000000"/>
                </a:solidFill>
                <a:latin typeface="Arial - 16"/>
              </a:rPr>
              <a:t>32-9-18</a:t>
            </a:r>
            <a:endParaRPr lang="cs-CZ" sz="1100" dirty="0">
              <a:solidFill>
                <a:srgbClr val="000000"/>
              </a:solidFill>
              <a:latin typeface="Arial - 16"/>
            </a:endParaRPr>
          </a:p>
        </p:txBody>
      </p:sp>
      <p:sp>
        <p:nvSpPr>
          <p:cNvPr id="2072" name="TextovéPole 23"/>
          <p:cNvSpPr txBox="1">
            <a:spLocks noChangeArrowheads="1"/>
          </p:cNvSpPr>
          <p:nvPr/>
        </p:nvSpPr>
        <p:spPr bwMode="auto">
          <a:xfrm>
            <a:off x="2160270" y="3166110"/>
            <a:ext cx="1600200" cy="252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296" tIns="41148" rIns="82296" bIns="41148">
            <a:spAutoFit/>
          </a:bodyPr>
          <a:lstStyle/>
          <a:p>
            <a:r>
              <a:rPr lang="cs-CZ" sz="1100" dirty="0">
                <a:solidFill>
                  <a:srgbClr val="000000"/>
                </a:solidFill>
                <a:latin typeface="Arial - 16"/>
              </a:rPr>
              <a:t> </a:t>
            </a:r>
            <a:r>
              <a:rPr lang="cs-CZ" sz="1100" dirty="0">
                <a:latin typeface="Arial - 16"/>
              </a:rPr>
              <a:t>Eva Veselá</a:t>
            </a:r>
          </a:p>
        </p:txBody>
      </p:sp>
      <p:sp>
        <p:nvSpPr>
          <p:cNvPr id="2073" name="TextovéPole 24"/>
          <p:cNvSpPr txBox="1">
            <a:spLocks noChangeArrowheads="1"/>
          </p:cNvSpPr>
          <p:nvPr/>
        </p:nvSpPr>
        <p:spPr bwMode="auto">
          <a:xfrm>
            <a:off x="2160270" y="3424982"/>
            <a:ext cx="662940" cy="252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296" tIns="41148" rIns="82296" bIns="41148">
            <a:spAutoFit/>
          </a:bodyPr>
          <a:lstStyle/>
          <a:p>
            <a:r>
              <a:rPr lang="cs-CZ" sz="1100" smtClean="0">
                <a:solidFill>
                  <a:srgbClr val="000000"/>
                </a:solidFill>
                <a:latin typeface="Arial - 16"/>
              </a:rPr>
              <a:t> 6</a:t>
            </a:r>
            <a:r>
              <a:rPr lang="cs-CZ" sz="1100" dirty="0">
                <a:solidFill>
                  <a:srgbClr val="000000"/>
                </a:solidFill>
                <a:latin typeface="Arial - 16"/>
              </a:rPr>
              <a:t>. třída</a:t>
            </a:r>
          </a:p>
        </p:txBody>
      </p:sp>
      <p:sp>
        <p:nvSpPr>
          <p:cNvPr id="2074" name="TextovéPole 25"/>
          <p:cNvSpPr txBox="1">
            <a:spLocks noChangeArrowheads="1"/>
          </p:cNvSpPr>
          <p:nvPr/>
        </p:nvSpPr>
        <p:spPr bwMode="auto">
          <a:xfrm>
            <a:off x="2160270" y="2914651"/>
            <a:ext cx="1600200" cy="252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296" tIns="41148" rIns="82296" bIns="41148">
            <a:spAutoFit/>
          </a:bodyPr>
          <a:lstStyle/>
          <a:p>
            <a:r>
              <a:rPr lang="cs-CZ" sz="1100" dirty="0" smtClean="0">
                <a:latin typeface="Arial - 16"/>
              </a:rPr>
              <a:t>12. 03. 2013</a:t>
            </a:r>
            <a:endParaRPr lang="cs-CZ" sz="1100" dirty="0">
              <a:latin typeface="Arial - 16"/>
            </a:endParaRPr>
          </a:p>
        </p:txBody>
      </p:sp>
    </p:spTree>
    <p:extLst>
      <p:ext uri="{BB962C8B-B14F-4D97-AF65-F5344CB8AC3E}">
        <p14:creationId xmlns:p14="http://schemas.microsoft.com/office/powerpoint/2010/main" val="2698916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b="1" dirty="0">
              <a:solidFill>
                <a:srgbClr val="008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539496" indent="-457200" fontAlgn="auto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cs-CZ" sz="3000" dirty="0" smtClean="0"/>
              <a:t>Kde </a:t>
            </a:r>
            <a:r>
              <a:rPr lang="cs-CZ" sz="3000" dirty="0"/>
              <a:t>se rozkládají tropické deštné lesy?</a:t>
            </a:r>
          </a:p>
          <a:p>
            <a:pPr marL="539496" indent="-457200" fontAlgn="auto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cs-CZ" sz="3000" dirty="0" smtClean="0"/>
              <a:t>Jaké </a:t>
            </a:r>
            <a:r>
              <a:rPr lang="cs-CZ" sz="3000" dirty="0"/>
              <a:t>podnebí je v této oblasti?</a:t>
            </a:r>
          </a:p>
          <a:p>
            <a:pPr marL="539496" indent="-457200" fontAlgn="auto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cs-CZ" sz="3000" dirty="0" smtClean="0"/>
              <a:t>Popiš </a:t>
            </a:r>
            <a:r>
              <a:rPr lang="cs-CZ" sz="3000" dirty="0"/>
              <a:t>nitro deštných lesů (pralesů).</a:t>
            </a:r>
          </a:p>
          <a:p>
            <a:pPr marL="539496" indent="-457200" fontAlgn="auto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cs-CZ" sz="3000" dirty="0" smtClean="0"/>
              <a:t>Vyjmenuj </a:t>
            </a:r>
            <a:r>
              <a:rPr lang="cs-CZ" sz="3000" dirty="0"/>
              <a:t>zástupce zvířat.</a:t>
            </a:r>
          </a:p>
          <a:p>
            <a:pPr marL="539496" indent="-457200" fontAlgn="auto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cs-CZ" sz="3000" dirty="0" smtClean="0"/>
              <a:t>Vyjmenuj </a:t>
            </a:r>
            <a:r>
              <a:rPr lang="cs-CZ" sz="3000" dirty="0"/>
              <a:t>zástupce rostlin.</a:t>
            </a:r>
          </a:p>
          <a:p>
            <a:pPr marL="539496" indent="-457200" fontAlgn="auto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cs-CZ" sz="3000" dirty="0" smtClean="0"/>
              <a:t>Které </a:t>
            </a:r>
            <a:r>
              <a:rPr lang="cs-CZ" sz="3000" dirty="0"/>
              <a:t>kulturní rostliny se zde pěstují?</a:t>
            </a:r>
          </a:p>
          <a:p>
            <a:pPr marL="539496" indent="-457200" fontAlgn="auto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cs-CZ" sz="3000" dirty="0" smtClean="0"/>
              <a:t>Jak </a:t>
            </a:r>
            <a:r>
              <a:rPr lang="cs-CZ" sz="3000" dirty="0"/>
              <a:t>se těmto lesům říká?  A proč?</a:t>
            </a:r>
          </a:p>
          <a:p>
            <a:pPr marL="539496" indent="-457200" fontAlgn="auto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cs-CZ" sz="3000" b="1" dirty="0">
                <a:solidFill>
                  <a:srgbClr val="008000"/>
                </a:solidFill>
              </a:rPr>
              <a:t>Úkol: Vyhledej zajímavosti o vybraném zástupci </a:t>
            </a:r>
          </a:p>
          <a:p>
            <a:pPr marL="82296" indent="0" fontAlgn="auto">
              <a:spcAft>
                <a:spcPts val="0"/>
              </a:spcAft>
              <a:buNone/>
              <a:defRPr/>
            </a:pPr>
            <a:r>
              <a:rPr lang="cs-CZ" sz="3000" b="1" dirty="0" smtClean="0">
                <a:solidFill>
                  <a:srgbClr val="008000"/>
                </a:solidFill>
              </a:rPr>
              <a:t>	</a:t>
            </a:r>
            <a:r>
              <a:rPr lang="cs-CZ" sz="3000" b="1" dirty="0">
                <a:solidFill>
                  <a:srgbClr val="008000"/>
                </a:solidFill>
              </a:rPr>
              <a:t> </a:t>
            </a:r>
            <a:r>
              <a:rPr lang="cs-CZ" sz="3000" b="1" dirty="0" smtClean="0">
                <a:solidFill>
                  <a:srgbClr val="008000"/>
                </a:solidFill>
              </a:rPr>
              <a:t>     života </a:t>
            </a:r>
            <a:r>
              <a:rPr lang="cs-CZ" sz="3000" b="1" dirty="0">
                <a:solidFill>
                  <a:srgbClr val="008000"/>
                </a:solidFill>
              </a:rPr>
              <a:t>v tropickém deštném lese.</a:t>
            </a:r>
          </a:p>
          <a:p>
            <a:endParaRPr lang="cs-CZ" dirty="0"/>
          </a:p>
        </p:txBody>
      </p:sp>
      <p:sp>
        <p:nvSpPr>
          <p:cNvPr id="4" name="Nadpis 3"/>
          <p:cNvSpPr txBox="1">
            <a:spLocks/>
          </p:cNvSpPr>
          <p:nvPr/>
        </p:nvSpPr>
        <p:spPr>
          <a:xfrm>
            <a:off x="0" y="458044"/>
            <a:ext cx="9144000" cy="684000"/>
          </a:xfrm>
          <a:prstGeom prst="rect">
            <a:avLst/>
          </a:prstGeom>
          <a:solidFill>
            <a:schemeClr val="bg1"/>
          </a:solidFill>
          <a:ln w="38100">
            <a:solidFill>
              <a:srgbClr val="008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b="1" dirty="0" smtClean="0">
                <a:solidFill>
                  <a:srgbClr val="008000"/>
                </a:solidFill>
              </a:rPr>
              <a:t>ZNÁŠ ODPOVĚDI? </a:t>
            </a:r>
            <a:endParaRPr lang="cs-CZ" sz="32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124414"/>
      </p:ext>
    </p:extLst>
  </p:cSld>
  <p:clrMapOvr>
    <a:masterClrMapping/>
  </p:clrMapOvr>
  <p:transition spd="slow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-143049" y="188640"/>
            <a:ext cx="9361039" cy="684000"/>
          </a:xfrm>
          <a:solidFill>
            <a:schemeClr val="bg1"/>
          </a:solidFill>
          <a:ln w="38100">
            <a:solidFill>
              <a:srgbClr val="008000"/>
            </a:solidFill>
          </a:ln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sz="32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SAVANY</a:t>
            </a:r>
          </a:p>
        </p:txBody>
      </p:sp>
      <p:sp>
        <p:nvSpPr>
          <p:cNvPr id="4099" name="Rectangle 4"/>
          <p:cNvSpPr>
            <a:spLocks noChangeArrowheads="1"/>
          </p:cNvSpPr>
          <p:nvPr/>
        </p:nvSpPr>
        <p:spPr bwMode="auto">
          <a:xfrm>
            <a:off x="1403350" y="6308725"/>
            <a:ext cx="64008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lnSpc>
                <a:spcPct val="90000"/>
              </a:lnSpc>
            </a:pPr>
            <a:endParaRPr lang="cs-CZ" sz="1200" dirty="0"/>
          </a:p>
        </p:txBody>
      </p:sp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980727"/>
            <a:ext cx="8424936" cy="1872209"/>
          </a:xfrm>
        </p:spPr>
        <p:txBody>
          <a:bodyPr>
            <a:normAutofit/>
          </a:bodyPr>
          <a:lstStyle/>
          <a:p>
            <a:pPr eaLnBrk="1" hangingPunct="1">
              <a:lnSpc>
                <a:spcPct val="120000"/>
              </a:lnSpc>
              <a:buFont typeface="Wingdings" pitchFamily="2" charset="2"/>
              <a:buChar char="q"/>
            </a:pPr>
            <a:r>
              <a:rPr lang="cs-CZ" sz="2000" dirty="0" smtClean="0"/>
              <a:t> na sever a na jih od pásma tropických lesů ( </a:t>
            </a:r>
            <a:r>
              <a:rPr lang="cs-CZ" sz="2000" dirty="0"/>
              <a:t>A</a:t>
            </a:r>
            <a:r>
              <a:rPr lang="cs-CZ" sz="2000" dirty="0" smtClean="0"/>
              <a:t>frika, Jižní Amerika, Austrálie)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Char char="q"/>
            </a:pPr>
            <a:r>
              <a:rPr lang="cs-CZ" sz="2000" dirty="0" smtClean="0"/>
              <a:t> </a:t>
            </a:r>
            <a:r>
              <a:rPr lang="cs-CZ" sz="2000" b="1" dirty="0" smtClean="0"/>
              <a:t>travnatá krajina </a:t>
            </a:r>
            <a:r>
              <a:rPr lang="cs-CZ" sz="2000" dirty="0" smtClean="0"/>
              <a:t>tropů a subtropů 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Char char="q"/>
            </a:pPr>
            <a:r>
              <a:rPr lang="cs-CZ" sz="2000" dirty="0" smtClean="0"/>
              <a:t> v Africe se nazývá </a:t>
            </a:r>
            <a:r>
              <a:rPr lang="cs-CZ" sz="2000" b="1" dirty="0" smtClean="0"/>
              <a:t>savana</a:t>
            </a:r>
            <a:r>
              <a:rPr lang="cs-CZ" sz="2000" dirty="0" smtClean="0"/>
              <a:t>, v Jižní Americe </a:t>
            </a:r>
            <a:r>
              <a:rPr lang="cs-CZ" sz="2000" b="1" dirty="0" smtClean="0"/>
              <a:t>llanos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Char char="q"/>
            </a:pPr>
            <a:r>
              <a:rPr lang="cs-CZ" sz="2000" b="1" dirty="0" smtClean="0"/>
              <a:t>střídá se období sucha a období dešťů</a:t>
            </a:r>
          </a:p>
          <a:p>
            <a:pPr eaLnBrk="1" hangingPunct="1">
              <a:lnSpc>
                <a:spcPct val="120000"/>
              </a:lnSpc>
            </a:pPr>
            <a:endParaRPr lang="cs-CZ" sz="2400" dirty="0" smtClean="0"/>
          </a:p>
        </p:txBody>
      </p:sp>
      <p:pic>
        <p:nvPicPr>
          <p:cNvPr id="2050" name="Picture 2" descr="Soubor:Tarangire-Natpark800600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996952"/>
            <a:ext cx="3768419" cy="2826314"/>
          </a:xfrm>
          <a:prstGeom prst="rect">
            <a:avLst/>
          </a:prstGeom>
          <a:noFill/>
          <a:ln w="38100">
            <a:solidFill>
              <a:srgbClr val="008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ile:Los Llanos Colombia by David.pn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469898"/>
            <a:ext cx="3813110" cy="2859832"/>
          </a:xfrm>
          <a:prstGeom prst="rect">
            <a:avLst/>
          </a:prstGeom>
          <a:noFill/>
          <a:ln w="38100">
            <a:solidFill>
              <a:srgbClr val="008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5695330" y="5453934"/>
            <a:ext cx="1854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rgbClr val="008000"/>
                </a:solidFill>
              </a:rPr>
              <a:t>Llanos v Kolumbii</a:t>
            </a:r>
            <a:endParaRPr lang="cs-CZ" b="1" dirty="0">
              <a:solidFill>
                <a:srgbClr val="0080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1403350" y="5896391"/>
            <a:ext cx="1847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rgbClr val="008000"/>
                </a:solidFill>
              </a:rPr>
              <a:t>Savana v Tanzanii</a:t>
            </a:r>
            <a:endParaRPr lang="cs-CZ" b="1" dirty="0">
              <a:solidFill>
                <a:srgbClr val="008000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591281" y="5861457"/>
            <a:ext cx="5741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 smtClean="0"/>
              <a:t>Obr. 12</a:t>
            </a:r>
            <a:endParaRPr lang="cs-CZ" sz="10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4857119" y="5354791"/>
            <a:ext cx="5741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 smtClean="0"/>
              <a:t>Obr. 13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424813752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95536" y="548680"/>
            <a:ext cx="7848872" cy="26037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Font typeface="Wingdings" pitchFamily="2" charset="2"/>
              <a:buChar char="q"/>
            </a:pPr>
            <a:r>
              <a:rPr lang="cs-CZ" dirty="0" smtClean="0"/>
              <a:t>  </a:t>
            </a:r>
            <a:r>
              <a:rPr lang="cs-CZ" sz="2000" b="1" dirty="0">
                <a:solidFill>
                  <a:srgbClr val="008000"/>
                </a:solidFill>
              </a:rPr>
              <a:t>t</a:t>
            </a:r>
            <a:r>
              <a:rPr lang="cs-CZ" sz="2000" b="1" dirty="0" smtClean="0">
                <a:solidFill>
                  <a:srgbClr val="008000"/>
                </a:solidFill>
              </a:rPr>
              <a:t>ypické </a:t>
            </a:r>
            <a:r>
              <a:rPr lang="cs-CZ" sz="2000" b="1" dirty="0">
                <a:solidFill>
                  <a:srgbClr val="008000"/>
                </a:solidFill>
              </a:rPr>
              <a:t>rostliny</a:t>
            </a:r>
            <a:r>
              <a:rPr lang="cs-CZ" sz="2000" b="1" dirty="0"/>
              <a:t>: </a:t>
            </a:r>
            <a:r>
              <a:rPr lang="cs-CZ" sz="2000" b="1" dirty="0" smtClean="0"/>
              <a:t> traviny </a:t>
            </a:r>
            <a:r>
              <a:rPr lang="cs-CZ" sz="2000" dirty="0"/>
              <a:t>(vysoké 2 až 4 m), </a:t>
            </a:r>
            <a:r>
              <a:rPr lang="cs-CZ" sz="2000" b="1" dirty="0"/>
              <a:t>akácie, baobab </a:t>
            </a:r>
            <a:r>
              <a:rPr lang="cs-CZ" sz="2000" dirty="0"/>
              <a:t>(Afrika), </a:t>
            </a:r>
            <a:r>
              <a:rPr lang="cs-CZ" sz="2000" dirty="0" smtClean="0"/>
              <a:t> 			    </a:t>
            </a:r>
            <a:r>
              <a:rPr lang="cs-CZ" sz="2000" b="1" dirty="0" smtClean="0"/>
              <a:t>blahovičník</a:t>
            </a:r>
            <a:r>
              <a:rPr lang="cs-CZ" sz="2000" dirty="0" smtClean="0"/>
              <a:t> </a:t>
            </a:r>
            <a:r>
              <a:rPr lang="cs-CZ" sz="2000" dirty="0"/>
              <a:t>(Austrálie)</a:t>
            </a:r>
          </a:p>
          <a:p>
            <a:pPr>
              <a:lnSpc>
                <a:spcPct val="120000"/>
              </a:lnSpc>
              <a:buFont typeface="Wingdings" pitchFamily="2" charset="2"/>
              <a:buChar char="q"/>
            </a:pPr>
            <a:r>
              <a:rPr lang="cs-CZ" sz="2000" b="1" dirty="0" smtClean="0">
                <a:solidFill>
                  <a:srgbClr val="008000"/>
                </a:solidFill>
              </a:rPr>
              <a:t>  typická </a:t>
            </a:r>
            <a:r>
              <a:rPr lang="cs-CZ" sz="2000" b="1" dirty="0">
                <a:solidFill>
                  <a:srgbClr val="008000"/>
                </a:solidFill>
              </a:rPr>
              <a:t>zvířata</a:t>
            </a:r>
            <a:r>
              <a:rPr lang="cs-CZ" sz="2000" dirty="0"/>
              <a:t>: </a:t>
            </a:r>
            <a:r>
              <a:rPr lang="cs-CZ" sz="2000" b="1" dirty="0"/>
              <a:t>Afrika</a:t>
            </a:r>
            <a:r>
              <a:rPr lang="cs-CZ" sz="2000" dirty="0"/>
              <a:t> – zebra, žirafa, pakůň, antilopa, nosorožec, slon, </a:t>
            </a:r>
            <a:r>
              <a:rPr lang="cs-CZ" sz="2000" dirty="0" smtClean="0"/>
              <a:t>			  buvol</a:t>
            </a:r>
            <a:r>
              <a:rPr lang="cs-CZ" sz="2000" dirty="0"/>
              <a:t>, lev, levhart, gepard, hyena, pštros</a:t>
            </a:r>
          </a:p>
          <a:p>
            <a:pPr>
              <a:lnSpc>
                <a:spcPct val="120000"/>
              </a:lnSpc>
            </a:pPr>
            <a:r>
              <a:rPr lang="cs-CZ" sz="2000" dirty="0"/>
              <a:t>      </a:t>
            </a:r>
            <a:r>
              <a:rPr lang="cs-CZ" sz="2000" b="1" dirty="0"/>
              <a:t>Jižní Amerika </a:t>
            </a:r>
            <a:r>
              <a:rPr lang="cs-CZ" sz="2000" dirty="0"/>
              <a:t>– mravenečník, pásovec, </a:t>
            </a:r>
            <a:r>
              <a:rPr lang="cs-CZ" sz="2000" dirty="0" smtClean="0"/>
              <a:t>puma, jaguár</a:t>
            </a:r>
            <a:r>
              <a:rPr lang="cs-CZ" sz="2000" dirty="0"/>
              <a:t>, jelínek pudu           </a:t>
            </a:r>
          </a:p>
          <a:p>
            <a:pPr>
              <a:lnSpc>
                <a:spcPct val="120000"/>
              </a:lnSpc>
            </a:pPr>
            <a:r>
              <a:rPr lang="cs-CZ" sz="2000" b="1" dirty="0"/>
              <a:t>      Austrálie </a:t>
            </a:r>
            <a:r>
              <a:rPr lang="cs-CZ" sz="2000" dirty="0"/>
              <a:t>-  klokan, koala, pes dingo, </a:t>
            </a:r>
            <a:r>
              <a:rPr lang="cs-CZ" sz="2000" dirty="0" smtClean="0"/>
              <a:t>pštros emu </a:t>
            </a:r>
            <a:r>
              <a:rPr lang="cs-CZ" sz="2000" dirty="0"/>
              <a:t>hnědý</a:t>
            </a:r>
          </a:p>
          <a:p>
            <a:pPr>
              <a:lnSpc>
                <a:spcPct val="120000"/>
              </a:lnSpc>
            </a:pPr>
            <a:endParaRPr lang="cs-CZ" sz="1600" dirty="0"/>
          </a:p>
        </p:txBody>
      </p:sp>
      <p:pic>
        <p:nvPicPr>
          <p:cNvPr id="3074" name="Picture 2" descr="File:Baobab Avenue 1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65" y="2962154"/>
            <a:ext cx="4324055" cy="2864835"/>
          </a:xfrm>
          <a:prstGeom prst="rect">
            <a:avLst/>
          </a:prstGeom>
          <a:noFill/>
          <a:ln w="38100">
            <a:solidFill>
              <a:srgbClr val="008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1254047" y="5935788"/>
            <a:ext cx="265329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rgbClr val="008000"/>
                </a:solidFill>
              </a:rPr>
              <a:t>Baobaby na Madagaskaru</a:t>
            </a:r>
            <a:endParaRPr lang="cs-CZ" b="1" dirty="0">
              <a:solidFill>
                <a:srgbClr val="008000"/>
              </a:solidFill>
            </a:endParaRPr>
          </a:p>
        </p:txBody>
      </p:sp>
      <p:pic>
        <p:nvPicPr>
          <p:cNvPr id="3076" name="Picture 4" descr="http://upload.wikimedia.org/wikipedia/commons/0/0c/Eucalyptus_marginata_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8646" y="2936258"/>
            <a:ext cx="2669738" cy="3557728"/>
          </a:xfrm>
          <a:prstGeom prst="rect">
            <a:avLst/>
          </a:prstGeom>
          <a:noFill/>
          <a:ln w="38100">
            <a:solidFill>
              <a:srgbClr val="008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6068696" y="5944141"/>
            <a:ext cx="1282018" cy="369332"/>
          </a:xfrm>
          <a:prstGeom prst="rect">
            <a:avLst/>
          </a:prstGeom>
          <a:solidFill>
            <a:schemeClr val="bg1"/>
          </a:solidFill>
          <a:ln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rgbClr val="008000"/>
                </a:solidFill>
              </a:rPr>
              <a:t>Blahovičník</a:t>
            </a:r>
            <a:endParaRPr lang="cs-CZ" b="1" dirty="0">
              <a:solidFill>
                <a:srgbClr val="008000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395536" y="5874233"/>
            <a:ext cx="5741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 smtClean="0"/>
              <a:t>Obr. 14</a:t>
            </a:r>
            <a:endParaRPr lang="cs-CZ" sz="10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8034808" y="6251917"/>
            <a:ext cx="5741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 smtClean="0"/>
              <a:t>Obr. 15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413646571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zirafa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38474" y="3179109"/>
            <a:ext cx="2229736" cy="2980931"/>
          </a:xfrm>
          <a:prstGeom prst="roundRect">
            <a:avLst/>
          </a:prstGeom>
          <a:ln w="57150">
            <a:solidFill>
              <a:srgbClr val="008000"/>
            </a:solidFill>
          </a:ln>
        </p:spPr>
      </p:pic>
      <p:pic>
        <p:nvPicPr>
          <p:cNvPr id="5" name="Obrázek 4" descr="le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55992" y="260649"/>
            <a:ext cx="2911032" cy="2183274"/>
          </a:xfrm>
          <a:prstGeom prst="roundRect">
            <a:avLst/>
          </a:prstGeom>
          <a:ln w="38100">
            <a:solidFill>
              <a:srgbClr val="008000"/>
            </a:solidFill>
          </a:ln>
        </p:spPr>
      </p:pic>
      <p:pic>
        <p:nvPicPr>
          <p:cNvPr id="6" name="Obrázek 5" descr="paku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19020" y="419901"/>
            <a:ext cx="3039073" cy="2024022"/>
          </a:xfrm>
          <a:prstGeom prst="roundRect">
            <a:avLst/>
          </a:prstGeom>
          <a:ln w="57150">
            <a:solidFill>
              <a:srgbClr val="008000"/>
            </a:solidFill>
          </a:ln>
        </p:spPr>
      </p:pic>
      <p:pic>
        <p:nvPicPr>
          <p:cNvPr id="8" name="Obrázek 7" descr="zebry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96135" y="3374072"/>
            <a:ext cx="2950013" cy="2790712"/>
          </a:xfrm>
          <a:prstGeom prst="roundRect">
            <a:avLst/>
          </a:prstGeom>
          <a:ln w="57150">
            <a:solidFill>
              <a:srgbClr val="008000"/>
            </a:solidFill>
          </a:ln>
        </p:spPr>
      </p:pic>
      <p:sp>
        <p:nvSpPr>
          <p:cNvPr id="19465" name="TextovéPole 10"/>
          <p:cNvSpPr txBox="1">
            <a:spLocks noChangeArrowheads="1"/>
          </p:cNvSpPr>
          <p:nvPr/>
        </p:nvSpPr>
        <p:spPr bwMode="auto">
          <a:xfrm>
            <a:off x="2992778" y="2457284"/>
            <a:ext cx="504825" cy="369888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cs-CZ" b="1" dirty="0">
                <a:solidFill>
                  <a:srgbClr val="008000"/>
                </a:solidFill>
              </a:rPr>
              <a:t>lev</a:t>
            </a:r>
          </a:p>
        </p:txBody>
      </p:sp>
      <p:sp>
        <p:nvSpPr>
          <p:cNvPr id="19467" name="TextovéPole 12"/>
          <p:cNvSpPr txBox="1">
            <a:spLocks noChangeArrowheads="1"/>
          </p:cNvSpPr>
          <p:nvPr/>
        </p:nvSpPr>
        <p:spPr bwMode="auto">
          <a:xfrm>
            <a:off x="7113400" y="2244534"/>
            <a:ext cx="863600" cy="369887"/>
          </a:xfrm>
          <a:prstGeom prst="rect">
            <a:avLst/>
          </a:prstGeom>
          <a:solidFill>
            <a:schemeClr val="bg1"/>
          </a:solidFill>
          <a:ln>
            <a:solidFill>
              <a:srgbClr val="008000"/>
            </a:solidFill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cs-CZ" b="1" dirty="0">
                <a:solidFill>
                  <a:srgbClr val="008000"/>
                </a:solidFill>
              </a:rPr>
              <a:t>pakůň</a:t>
            </a:r>
          </a:p>
        </p:txBody>
      </p:sp>
      <p:sp>
        <p:nvSpPr>
          <p:cNvPr id="19468" name="TextovéPole 13"/>
          <p:cNvSpPr txBox="1">
            <a:spLocks noChangeArrowheads="1"/>
          </p:cNvSpPr>
          <p:nvPr/>
        </p:nvSpPr>
        <p:spPr bwMode="auto">
          <a:xfrm>
            <a:off x="1553342" y="6074185"/>
            <a:ext cx="787400" cy="369888"/>
          </a:xfrm>
          <a:prstGeom prst="rect">
            <a:avLst/>
          </a:prstGeom>
          <a:solidFill>
            <a:schemeClr val="bg1"/>
          </a:solidFill>
          <a:ln>
            <a:solidFill>
              <a:srgbClr val="008000"/>
            </a:solidFill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cs-CZ" b="1" dirty="0">
                <a:solidFill>
                  <a:srgbClr val="008000"/>
                </a:solidFill>
              </a:rPr>
              <a:t>žirafa</a:t>
            </a:r>
          </a:p>
        </p:txBody>
      </p:sp>
      <p:sp>
        <p:nvSpPr>
          <p:cNvPr id="19470" name="TextovéPole 15"/>
          <p:cNvSpPr txBox="1">
            <a:spLocks noChangeArrowheads="1"/>
          </p:cNvSpPr>
          <p:nvPr/>
        </p:nvSpPr>
        <p:spPr bwMode="auto">
          <a:xfrm>
            <a:off x="7606636" y="6034277"/>
            <a:ext cx="787400" cy="369887"/>
          </a:xfrm>
          <a:prstGeom prst="rect">
            <a:avLst/>
          </a:prstGeom>
          <a:solidFill>
            <a:schemeClr val="bg1"/>
          </a:solidFill>
          <a:ln>
            <a:solidFill>
              <a:srgbClr val="008000"/>
            </a:solidFill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cs-CZ" b="1" dirty="0">
                <a:solidFill>
                  <a:srgbClr val="008000"/>
                </a:solidFill>
              </a:rPr>
              <a:t>zebra</a:t>
            </a:r>
          </a:p>
        </p:txBody>
      </p:sp>
      <p:pic>
        <p:nvPicPr>
          <p:cNvPr id="22" name="Obrázek 21" descr="levhart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50673" y="4216704"/>
            <a:ext cx="2331974" cy="1553095"/>
          </a:xfrm>
          <a:prstGeom prst="roundRect">
            <a:avLst/>
          </a:prstGeom>
          <a:ln w="57150">
            <a:solidFill>
              <a:srgbClr val="008000"/>
            </a:solidFill>
          </a:ln>
        </p:spPr>
      </p:pic>
      <p:sp>
        <p:nvSpPr>
          <p:cNvPr id="26" name="TextovéPole 25"/>
          <p:cNvSpPr txBox="1">
            <a:spLocks noChangeArrowheads="1"/>
          </p:cNvSpPr>
          <p:nvPr/>
        </p:nvSpPr>
        <p:spPr bwMode="auto">
          <a:xfrm>
            <a:off x="4303385" y="5660101"/>
            <a:ext cx="941283" cy="369332"/>
          </a:xfrm>
          <a:prstGeom prst="rect">
            <a:avLst/>
          </a:prstGeom>
          <a:solidFill>
            <a:schemeClr val="bg1"/>
          </a:solidFill>
          <a:ln>
            <a:solidFill>
              <a:srgbClr val="008000"/>
            </a:solidFill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cs-CZ" b="1" dirty="0" smtClean="0">
                <a:solidFill>
                  <a:srgbClr val="008000"/>
                </a:solidFill>
              </a:rPr>
              <a:t>levhart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1372846" y="2491310"/>
            <a:ext cx="5741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 smtClean="0"/>
              <a:t>Obr. 16</a:t>
            </a:r>
            <a:endParaRPr lang="cs-CZ" sz="10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5485937" y="2519117"/>
            <a:ext cx="5741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 smtClean="0"/>
              <a:t>Obr. 17</a:t>
            </a:r>
            <a:endParaRPr lang="cs-CZ" sz="100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611560" y="6219220"/>
            <a:ext cx="5741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 smtClean="0"/>
              <a:t>Obr. 18</a:t>
            </a:r>
            <a:endParaRPr lang="cs-CZ" sz="1000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3154324" y="5831328"/>
            <a:ext cx="5741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 smtClean="0"/>
              <a:t>Obr. 19</a:t>
            </a:r>
            <a:endParaRPr lang="cs-CZ" sz="1000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6053593" y="6197852"/>
            <a:ext cx="5741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 smtClean="0"/>
              <a:t>Obr. 20</a:t>
            </a:r>
            <a:endParaRPr lang="cs-CZ" sz="1000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3668224" y="2886722"/>
            <a:ext cx="1435008" cy="584775"/>
          </a:xfrm>
          <a:prstGeom prst="rect">
            <a:avLst/>
          </a:prstGeom>
          <a:solidFill>
            <a:schemeClr val="bg1"/>
          </a:solidFill>
          <a:ln w="38100"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cs-CZ" sz="3200" b="1" dirty="0" smtClean="0">
                <a:solidFill>
                  <a:srgbClr val="008000"/>
                </a:solidFill>
              </a:rPr>
              <a:t>AFRIKA</a:t>
            </a:r>
            <a:endParaRPr lang="cs-CZ" sz="32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92665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260648"/>
            <a:ext cx="4320480" cy="11430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b="1" dirty="0" smtClean="0">
                <a:solidFill>
                  <a:srgbClr val="008000"/>
                </a:solidFill>
              </a:rPr>
              <a:t>Kulturní rostliny</a:t>
            </a:r>
            <a:endParaRPr lang="cs-CZ" sz="3600" b="1" dirty="0">
              <a:solidFill>
                <a:srgbClr val="008000"/>
              </a:solidFill>
            </a:endParaRPr>
          </a:p>
        </p:txBody>
      </p:sp>
      <p:sp>
        <p:nvSpPr>
          <p:cNvPr id="21506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q"/>
            </a:pPr>
            <a:r>
              <a:rPr lang="cs-CZ" sz="2800" b="1" dirty="0" smtClean="0"/>
              <a:t>podzemnice olejná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cs-CZ" sz="2800" b="1" dirty="0" smtClean="0"/>
              <a:t>batáty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cs-CZ" sz="2800" b="1" dirty="0" smtClean="0"/>
              <a:t>bavlník</a:t>
            </a:r>
          </a:p>
          <a:p>
            <a:pPr eaLnBrk="1" hangingPunct="1"/>
            <a:endParaRPr lang="cs-CZ" dirty="0" smtClean="0"/>
          </a:p>
        </p:txBody>
      </p:sp>
      <p:pic>
        <p:nvPicPr>
          <p:cNvPr id="21507" name="Obrázek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1587" y="188640"/>
            <a:ext cx="3238405" cy="3328727"/>
          </a:xfrm>
          <a:prstGeom prst="rect">
            <a:avLst/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21508" name="Obrázek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85878" y="3789040"/>
            <a:ext cx="3810000" cy="2857500"/>
          </a:xfrm>
          <a:prstGeom prst="rect">
            <a:avLst/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21509" name="Obrázek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9484" y="3789040"/>
            <a:ext cx="3692525" cy="2857500"/>
          </a:xfrm>
          <a:prstGeom prst="rect">
            <a:avLst/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83083981"/>
      </p:ext>
    </p:extLst>
  </p:cSld>
  <p:clrMapOvr>
    <a:masterClrMapping/>
  </p:clrMapOvr>
  <p:transition spd="slow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tapir.jihoamarick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3913" y="552444"/>
            <a:ext cx="3376678" cy="2532509"/>
          </a:xfrm>
          <a:prstGeom prst="roundRect">
            <a:avLst/>
          </a:prstGeom>
          <a:ln w="57150">
            <a:solidFill>
              <a:srgbClr val="008000"/>
            </a:solidFill>
          </a:ln>
        </p:spPr>
      </p:pic>
      <p:sp>
        <p:nvSpPr>
          <p:cNvPr id="3" name="TextovéPole 2"/>
          <p:cNvSpPr txBox="1">
            <a:spLocks noChangeArrowheads="1"/>
          </p:cNvSpPr>
          <p:nvPr/>
        </p:nvSpPr>
        <p:spPr bwMode="auto">
          <a:xfrm>
            <a:off x="3275856" y="2912379"/>
            <a:ext cx="684213" cy="369887"/>
          </a:xfrm>
          <a:prstGeom prst="rect">
            <a:avLst/>
          </a:prstGeom>
          <a:solidFill>
            <a:schemeClr val="bg1"/>
          </a:solidFill>
          <a:ln>
            <a:solidFill>
              <a:srgbClr val="008000"/>
            </a:solidFill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cs-CZ" b="1" dirty="0">
                <a:solidFill>
                  <a:srgbClr val="008000"/>
                </a:solidFill>
              </a:rPr>
              <a:t>tapír</a:t>
            </a:r>
          </a:p>
        </p:txBody>
      </p:sp>
      <p:pic>
        <p:nvPicPr>
          <p:cNvPr id="4" name="Obrázek 3" descr="mravenecnik.velk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71384" y="552444"/>
            <a:ext cx="3512361" cy="2175269"/>
          </a:xfrm>
          <a:prstGeom prst="roundRect">
            <a:avLst/>
          </a:prstGeom>
          <a:ln w="57150">
            <a:solidFill>
              <a:srgbClr val="008000"/>
            </a:solidFill>
          </a:ln>
        </p:spPr>
      </p:pic>
      <p:sp>
        <p:nvSpPr>
          <p:cNvPr id="5" name="TextovéPole 4"/>
          <p:cNvSpPr txBox="1">
            <a:spLocks noChangeArrowheads="1"/>
          </p:cNvSpPr>
          <p:nvPr/>
        </p:nvSpPr>
        <p:spPr bwMode="auto">
          <a:xfrm>
            <a:off x="6526687" y="2543047"/>
            <a:ext cx="1595309" cy="369332"/>
          </a:xfrm>
          <a:prstGeom prst="rect">
            <a:avLst/>
          </a:prstGeom>
          <a:solidFill>
            <a:schemeClr val="bg1"/>
          </a:solidFill>
          <a:ln>
            <a:solidFill>
              <a:srgbClr val="008000"/>
            </a:solidFill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cs-CZ" b="1" dirty="0">
                <a:solidFill>
                  <a:srgbClr val="008000"/>
                </a:solidFill>
              </a:rPr>
              <a:t>mravenečník</a:t>
            </a:r>
          </a:p>
        </p:txBody>
      </p:sp>
      <p:pic>
        <p:nvPicPr>
          <p:cNvPr id="6" name="Obrázek 5" descr="jagua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00152" y="3454540"/>
            <a:ext cx="3321704" cy="2710764"/>
          </a:xfrm>
          <a:prstGeom prst="roundRect">
            <a:avLst/>
          </a:prstGeom>
          <a:ln w="57150">
            <a:solidFill>
              <a:srgbClr val="008000"/>
            </a:solidFill>
          </a:ln>
        </p:spPr>
      </p:pic>
      <p:sp>
        <p:nvSpPr>
          <p:cNvPr id="7" name="TextovéPole 6"/>
          <p:cNvSpPr txBox="1">
            <a:spLocks noChangeArrowheads="1"/>
          </p:cNvSpPr>
          <p:nvPr/>
        </p:nvSpPr>
        <p:spPr bwMode="auto">
          <a:xfrm>
            <a:off x="3008396" y="5982965"/>
            <a:ext cx="877163" cy="369332"/>
          </a:xfrm>
          <a:prstGeom prst="rect">
            <a:avLst/>
          </a:prstGeom>
          <a:solidFill>
            <a:schemeClr val="bg1"/>
          </a:solidFill>
          <a:ln>
            <a:solidFill>
              <a:srgbClr val="008000"/>
            </a:solidFill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cs-CZ" b="1" dirty="0">
                <a:solidFill>
                  <a:srgbClr val="008000"/>
                </a:solidFill>
              </a:rPr>
              <a:t>jaguár</a:t>
            </a:r>
          </a:p>
        </p:txBody>
      </p:sp>
      <p:pic>
        <p:nvPicPr>
          <p:cNvPr id="8" name="Obrázek 7" descr="kajman.pantana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12877" y="4014548"/>
            <a:ext cx="3526058" cy="2040965"/>
          </a:xfrm>
          <a:prstGeom prst="roundRect">
            <a:avLst/>
          </a:prstGeom>
          <a:ln w="57150">
            <a:solidFill>
              <a:srgbClr val="008000"/>
            </a:solidFill>
          </a:ln>
        </p:spPr>
      </p:pic>
      <p:sp>
        <p:nvSpPr>
          <p:cNvPr id="9" name="TextovéPole 8"/>
          <p:cNvSpPr txBox="1">
            <a:spLocks noChangeArrowheads="1"/>
          </p:cNvSpPr>
          <p:nvPr/>
        </p:nvSpPr>
        <p:spPr bwMode="auto">
          <a:xfrm>
            <a:off x="7403990" y="5889428"/>
            <a:ext cx="979755" cy="369332"/>
          </a:xfrm>
          <a:prstGeom prst="rect">
            <a:avLst/>
          </a:prstGeom>
          <a:solidFill>
            <a:schemeClr val="bg1"/>
          </a:solidFill>
          <a:ln>
            <a:solidFill>
              <a:srgbClr val="008000"/>
            </a:solidFill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cs-CZ" b="1" dirty="0">
                <a:solidFill>
                  <a:srgbClr val="008000"/>
                </a:solidFill>
              </a:rPr>
              <a:t>kajman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886190" y="3097322"/>
            <a:ext cx="5741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 smtClean="0"/>
              <a:t>Obr. 21</a:t>
            </a:r>
            <a:endParaRPr lang="cs-CZ" sz="100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5012877" y="2777176"/>
            <a:ext cx="5741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 smtClean="0"/>
              <a:t>Obr. 22</a:t>
            </a:r>
            <a:endParaRPr lang="cs-CZ" sz="1000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945094" y="6226859"/>
            <a:ext cx="5741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 smtClean="0"/>
              <a:t>Obr. 23</a:t>
            </a:r>
            <a:endParaRPr lang="cs-CZ" sz="1000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5121355" y="6097108"/>
            <a:ext cx="5741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 smtClean="0"/>
              <a:t>Obr. 24</a:t>
            </a:r>
            <a:endParaRPr lang="cs-CZ" sz="1000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5408453" y="3145904"/>
            <a:ext cx="2719014" cy="584775"/>
          </a:xfrm>
          <a:prstGeom prst="rect">
            <a:avLst/>
          </a:prstGeom>
          <a:solidFill>
            <a:schemeClr val="bg1"/>
          </a:solidFill>
          <a:ln w="38100"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cs-CZ" sz="3200" b="1" dirty="0" smtClean="0">
                <a:solidFill>
                  <a:srgbClr val="008000"/>
                </a:solidFill>
              </a:rPr>
              <a:t>JIŽNÍ </a:t>
            </a:r>
            <a:r>
              <a:rPr lang="cs-CZ" sz="3200" b="1" dirty="0">
                <a:solidFill>
                  <a:srgbClr val="008000"/>
                </a:solidFill>
              </a:rPr>
              <a:t>A</a:t>
            </a:r>
            <a:r>
              <a:rPr lang="cs-CZ" sz="3200" b="1" dirty="0" smtClean="0">
                <a:solidFill>
                  <a:srgbClr val="008000"/>
                </a:solidFill>
              </a:rPr>
              <a:t>MERIKA</a:t>
            </a:r>
            <a:endParaRPr lang="cs-CZ" sz="32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89617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klokan.obrovsk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8478" y="1422624"/>
            <a:ext cx="2329488" cy="3494231"/>
          </a:xfrm>
          <a:prstGeom prst="roundRect">
            <a:avLst/>
          </a:prstGeom>
          <a:ln w="57150">
            <a:solidFill>
              <a:srgbClr val="008000"/>
            </a:solidFill>
          </a:ln>
        </p:spPr>
      </p:pic>
      <p:sp>
        <p:nvSpPr>
          <p:cNvPr id="3" name="TextovéPole 2"/>
          <p:cNvSpPr txBox="1">
            <a:spLocks noChangeArrowheads="1"/>
          </p:cNvSpPr>
          <p:nvPr/>
        </p:nvSpPr>
        <p:spPr bwMode="auto">
          <a:xfrm>
            <a:off x="1633222" y="4805414"/>
            <a:ext cx="915988" cy="369888"/>
          </a:xfrm>
          <a:prstGeom prst="rect">
            <a:avLst/>
          </a:prstGeom>
          <a:solidFill>
            <a:schemeClr val="bg1"/>
          </a:solidFill>
          <a:ln>
            <a:solidFill>
              <a:srgbClr val="008000"/>
            </a:solidFill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cs-CZ" b="1" dirty="0">
                <a:solidFill>
                  <a:srgbClr val="008000"/>
                </a:solidFill>
              </a:rPr>
              <a:t>klokan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468478" y="4990358"/>
            <a:ext cx="5741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 smtClean="0"/>
              <a:t>Obr. 25</a:t>
            </a:r>
            <a:endParaRPr lang="cs-CZ" sz="1000" dirty="0"/>
          </a:p>
        </p:txBody>
      </p:sp>
      <p:pic>
        <p:nvPicPr>
          <p:cNvPr id="5" name="Obrázek 4" descr="australie.ptakopys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61935" y="400285"/>
            <a:ext cx="2691160" cy="1809806"/>
          </a:xfrm>
          <a:prstGeom prst="roundRect">
            <a:avLst/>
          </a:prstGeom>
          <a:ln w="57150">
            <a:solidFill>
              <a:srgbClr val="008000"/>
            </a:solidFill>
          </a:ln>
        </p:spPr>
      </p:pic>
      <p:sp>
        <p:nvSpPr>
          <p:cNvPr id="6" name="TextovéPole 5"/>
          <p:cNvSpPr txBox="1">
            <a:spLocks noChangeArrowheads="1"/>
          </p:cNvSpPr>
          <p:nvPr/>
        </p:nvSpPr>
        <p:spPr bwMode="auto">
          <a:xfrm>
            <a:off x="4427984" y="2025147"/>
            <a:ext cx="1325562" cy="369888"/>
          </a:xfrm>
          <a:prstGeom prst="rect">
            <a:avLst/>
          </a:prstGeom>
          <a:solidFill>
            <a:schemeClr val="bg1"/>
          </a:solidFill>
          <a:ln>
            <a:solidFill>
              <a:srgbClr val="008000"/>
            </a:solidFill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cs-CZ" b="1" dirty="0">
                <a:solidFill>
                  <a:srgbClr val="008000"/>
                </a:solidFill>
              </a:rPr>
              <a:t>ptakopysk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3229484" y="2245018"/>
            <a:ext cx="6280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Obr. 26</a:t>
            </a:r>
            <a:endParaRPr lang="cs-CZ" sz="1000" dirty="0"/>
          </a:p>
        </p:txBody>
      </p:sp>
      <p:pic>
        <p:nvPicPr>
          <p:cNvPr id="8" name="Obrázek 7" descr="pes.dingo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3391898" y="2543868"/>
            <a:ext cx="2431233" cy="3646851"/>
          </a:xfrm>
          <a:prstGeom prst="roundRect">
            <a:avLst/>
          </a:prstGeom>
          <a:ln w="57150">
            <a:solidFill>
              <a:srgbClr val="008000"/>
            </a:solidFill>
          </a:ln>
        </p:spPr>
      </p:pic>
      <p:sp>
        <p:nvSpPr>
          <p:cNvPr id="9" name="TextovéPole 8"/>
          <p:cNvSpPr txBox="1">
            <a:spLocks noChangeArrowheads="1"/>
          </p:cNvSpPr>
          <p:nvPr/>
        </p:nvSpPr>
        <p:spPr bwMode="auto">
          <a:xfrm>
            <a:off x="4760131" y="6061938"/>
            <a:ext cx="812800" cy="369888"/>
          </a:xfrm>
          <a:prstGeom prst="rect">
            <a:avLst/>
          </a:prstGeom>
          <a:solidFill>
            <a:schemeClr val="bg1"/>
          </a:solidFill>
          <a:ln>
            <a:solidFill>
              <a:srgbClr val="008000"/>
            </a:solidFill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cs-CZ" b="1" dirty="0">
                <a:solidFill>
                  <a:srgbClr val="008000"/>
                </a:solidFill>
              </a:rPr>
              <a:t>dingo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3438923" y="6246882"/>
            <a:ext cx="5741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 smtClean="0"/>
              <a:t>Obr. 27</a:t>
            </a:r>
            <a:endParaRPr lang="cs-CZ" sz="1000" dirty="0"/>
          </a:p>
        </p:txBody>
      </p:sp>
      <p:pic>
        <p:nvPicPr>
          <p:cNvPr id="11" name="Obrázek 10" descr="koala.wiki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6296828" y="3169739"/>
            <a:ext cx="2290977" cy="2253419"/>
          </a:xfrm>
          <a:prstGeom prst="roundRect">
            <a:avLst/>
          </a:prstGeom>
          <a:ln w="57150">
            <a:solidFill>
              <a:srgbClr val="008000"/>
            </a:solidFill>
          </a:ln>
        </p:spPr>
      </p:pic>
      <p:sp>
        <p:nvSpPr>
          <p:cNvPr id="13" name="TextovéPole 12"/>
          <p:cNvSpPr txBox="1">
            <a:spLocks noChangeArrowheads="1"/>
          </p:cNvSpPr>
          <p:nvPr/>
        </p:nvSpPr>
        <p:spPr bwMode="auto">
          <a:xfrm>
            <a:off x="7672213" y="5251907"/>
            <a:ext cx="774700" cy="369888"/>
          </a:xfrm>
          <a:prstGeom prst="rect">
            <a:avLst/>
          </a:prstGeom>
          <a:solidFill>
            <a:schemeClr val="bg1"/>
          </a:solidFill>
          <a:ln>
            <a:solidFill>
              <a:srgbClr val="008000"/>
            </a:solidFill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cs-CZ" b="1" dirty="0">
                <a:solidFill>
                  <a:srgbClr val="008000"/>
                </a:solidFill>
              </a:rPr>
              <a:t>koala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6516216" y="5498684"/>
            <a:ext cx="5741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 smtClean="0"/>
              <a:t>Obr. 28</a:t>
            </a:r>
            <a:endParaRPr lang="cs-CZ" sz="1000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6407393" y="1967868"/>
            <a:ext cx="2049151" cy="576000"/>
          </a:xfrm>
          <a:prstGeom prst="rect">
            <a:avLst/>
          </a:prstGeom>
          <a:solidFill>
            <a:schemeClr val="bg1"/>
          </a:solidFill>
          <a:ln w="38100"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cs-CZ" sz="3200" b="1" dirty="0" smtClean="0">
                <a:solidFill>
                  <a:srgbClr val="008000"/>
                </a:solidFill>
              </a:rPr>
              <a:t>AUSTRÁLIE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6972682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85403" y="1844824"/>
            <a:ext cx="871296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800" dirty="0"/>
              <a:t> </a:t>
            </a:r>
            <a:r>
              <a:rPr lang="cs-CZ" sz="2800" dirty="0" smtClean="0"/>
              <a:t>Kde </a:t>
            </a:r>
            <a:r>
              <a:rPr lang="cs-CZ" sz="2800" dirty="0"/>
              <a:t>se rozkládají savany?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800" dirty="0"/>
              <a:t> </a:t>
            </a:r>
            <a:r>
              <a:rPr lang="cs-CZ" sz="2800" dirty="0" smtClean="0"/>
              <a:t>Jaké </a:t>
            </a:r>
            <a:r>
              <a:rPr lang="cs-CZ" sz="2800" dirty="0"/>
              <a:t>je podnebí v savanách?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800" dirty="0"/>
              <a:t> </a:t>
            </a:r>
            <a:r>
              <a:rPr lang="cs-CZ" sz="2800" dirty="0" smtClean="0"/>
              <a:t>Popiš </a:t>
            </a:r>
            <a:r>
              <a:rPr lang="cs-CZ" sz="2800" dirty="0"/>
              <a:t>krajinu savan, tvar koruny stromů.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800" dirty="0" smtClean="0"/>
              <a:t> </a:t>
            </a:r>
            <a:r>
              <a:rPr lang="cs-CZ" sz="2800" dirty="0"/>
              <a:t>Vyjmenuj zástupce zvířat savan.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800" dirty="0" smtClean="0"/>
              <a:t> </a:t>
            </a:r>
            <a:r>
              <a:rPr lang="cs-CZ" sz="2800" dirty="0"/>
              <a:t>Vyjmenuj zástupce rostlin savan.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800" dirty="0" smtClean="0"/>
              <a:t> Které </a:t>
            </a:r>
            <a:r>
              <a:rPr lang="cs-CZ" sz="2800" dirty="0"/>
              <a:t>kulturní plodiny pochází ze savan?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800" dirty="0" smtClean="0"/>
              <a:t> </a:t>
            </a:r>
            <a:r>
              <a:rPr lang="cs-CZ" sz="2800" dirty="0"/>
              <a:t>Jaké nebezpečí zde hrozí?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800" dirty="0">
                <a:solidFill>
                  <a:srgbClr val="008000"/>
                </a:solidFill>
              </a:rPr>
              <a:t>Úkol: Vyhledej zajímavosti o vybraném zástupci života </a:t>
            </a:r>
            <a:r>
              <a:rPr lang="cs-CZ" sz="2800" dirty="0" smtClean="0">
                <a:solidFill>
                  <a:srgbClr val="008000"/>
                </a:solidFill>
              </a:rPr>
              <a:t/>
            </a:r>
            <a:br>
              <a:rPr lang="cs-CZ" sz="2800" dirty="0" smtClean="0">
                <a:solidFill>
                  <a:srgbClr val="008000"/>
                </a:solidFill>
              </a:rPr>
            </a:br>
            <a:r>
              <a:rPr lang="cs-CZ" sz="2800" dirty="0" smtClean="0">
                <a:solidFill>
                  <a:srgbClr val="008000"/>
                </a:solidFill>
              </a:rPr>
              <a:t>          v savanách</a:t>
            </a:r>
            <a:r>
              <a:rPr lang="cs-CZ" sz="2800" dirty="0">
                <a:solidFill>
                  <a:srgbClr val="008000"/>
                </a:solidFill>
              </a:rPr>
              <a:t>.</a:t>
            </a:r>
          </a:p>
        </p:txBody>
      </p:sp>
      <p:sp>
        <p:nvSpPr>
          <p:cNvPr id="3" name="Nadpis 3"/>
          <p:cNvSpPr txBox="1">
            <a:spLocks/>
          </p:cNvSpPr>
          <p:nvPr/>
        </p:nvSpPr>
        <p:spPr>
          <a:xfrm>
            <a:off x="-14089" y="692696"/>
            <a:ext cx="9144000" cy="684000"/>
          </a:xfrm>
          <a:prstGeom prst="rect">
            <a:avLst/>
          </a:prstGeom>
          <a:solidFill>
            <a:schemeClr val="bg1"/>
          </a:solidFill>
          <a:ln w="38100">
            <a:solidFill>
              <a:srgbClr val="008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b="1" dirty="0" smtClean="0">
                <a:solidFill>
                  <a:srgbClr val="008000"/>
                </a:solidFill>
              </a:rPr>
              <a:t>ZNÁŠ ODPOVĚDI? </a:t>
            </a:r>
            <a:endParaRPr lang="cs-CZ" sz="32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725029"/>
      </p:ext>
    </p:extLst>
  </p:cSld>
  <p:clrMapOvr>
    <a:masterClrMapping/>
  </p:clrMapOvr>
  <p:transition spd="slow">
    <p:pul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-143049" y="188640"/>
            <a:ext cx="9361039" cy="684000"/>
          </a:xfrm>
          <a:solidFill>
            <a:schemeClr val="bg1"/>
          </a:solidFill>
          <a:ln w="38100">
            <a:solidFill>
              <a:srgbClr val="008000"/>
            </a:solidFill>
          </a:ln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sz="32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POUŠTĚ A POLOPOUŠTĚ</a:t>
            </a:r>
          </a:p>
        </p:txBody>
      </p:sp>
      <p:sp>
        <p:nvSpPr>
          <p:cNvPr id="4099" name="Rectangle 4"/>
          <p:cNvSpPr>
            <a:spLocks noChangeArrowheads="1"/>
          </p:cNvSpPr>
          <p:nvPr/>
        </p:nvSpPr>
        <p:spPr bwMode="auto">
          <a:xfrm>
            <a:off x="1403350" y="6308725"/>
            <a:ext cx="64008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lnSpc>
                <a:spcPct val="90000"/>
              </a:lnSpc>
            </a:pPr>
            <a:endParaRPr lang="cs-CZ" sz="1200" dirty="0"/>
          </a:p>
        </p:txBody>
      </p:sp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980728"/>
            <a:ext cx="8424936" cy="3456384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  <a:defRPr/>
            </a:pPr>
            <a:r>
              <a:rPr lang="cs-CZ" sz="2000" b="1" dirty="0" smtClean="0">
                <a:solidFill>
                  <a:srgbClr val="008000"/>
                </a:solidFill>
              </a:rPr>
              <a:t> POUŠTĚ</a:t>
            </a:r>
          </a:p>
          <a:p>
            <a:pPr>
              <a:lnSpc>
                <a:spcPct val="120000"/>
              </a:lnSpc>
              <a:buFont typeface="Wingdings" pitchFamily="2" charset="2"/>
              <a:buChar char="q"/>
              <a:defRPr/>
            </a:pPr>
            <a:r>
              <a:rPr lang="cs-CZ" sz="2000" dirty="0" smtClean="0"/>
              <a:t>velké </a:t>
            </a:r>
            <a:r>
              <a:rPr lang="cs-CZ" sz="2000" dirty="0"/>
              <a:t>sucho </a:t>
            </a:r>
            <a:r>
              <a:rPr lang="cs-CZ" sz="2000" dirty="0" smtClean="0"/>
              <a:t>(srážky pod </a:t>
            </a:r>
            <a:r>
              <a:rPr lang="cs-CZ" sz="2000" dirty="0"/>
              <a:t>250 </a:t>
            </a:r>
            <a:r>
              <a:rPr lang="cs-CZ" sz="2000" dirty="0" smtClean="0"/>
              <a:t>mm za rok)</a:t>
            </a:r>
          </a:p>
          <a:p>
            <a:pPr>
              <a:lnSpc>
                <a:spcPct val="120000"/>
              </a:lnSpc>
              <a:buFont typeface="Wingdings" pitchFamily="2" charset="2"/>
              <a:buChar char="q"/>
              <a:defRPr/>
            </a:pPr>
            <a:r>
              <a:rPr lang="cs-CZ" sz="2000" dirty="0"/>
              <a:t>v</a:t>
            </a:r>
            <a:r>
              <a:rPr lang="cs-CZ" sz="2000" dirty="0" smtClean="0"/>
              <a:t>ysoké denní teploty (na 50°C), noční teploty pod bodem mrazu</a:t>
            </a:r>
            <a:endParaRPr lang="cs-CZ" sz="2000" dirty="0"/>
          </a:p>
          <a:p>
            <a:pPr>
              <a:lnSpc>
                <a:spcPct val="120000"/>
              </a:lnSpc>
              <a:buFont typeface="Wingdings" pitchFamily="2" charset="2"/>
              <a:buChar char="q"/>
              <a:defRPr/>
            </a:pPr>
            <a:r>
              <a:rPr lang="cs-CZ" sz="2000" dirty="0" smtClean="0"/>
              <a:t> voda </a:t>
            </a:r>
            <a:r>
              <a:rPr lang="cs-CZ" sz="2000" dirty="0"/>
              <a:t>se vyskytuje jen </a:t>
            </a:r>
            <a:r>
              <a:rPr lang="cs-CZ" sz="2000" dirty="0" smtClean="0"/>
              <a:t>vzácně v </a:t>
            </a:r>
            <a:r>
              <a:rPr lang="cs-CZ" sz="2000" b="1" dirty="0" smtClean="0"/>
              <a:t>oázách</a:t>
            </a:r>
            <a:r>
              <a:rPr lang="cs-CZ" sz="2000" dirty="0" smtClean="0"/>
              <a:t> (datle, obilí, zelenina, chov koz)</a:t>
            </a:r>
          </a:p>
          <a:p>
            <a:pPr>
              <a:lnSpc>
                <a:spcPct val="120000"/>
              </a:lnSpc>
              <a:buFont typeface="Wingdings" pitchFamily="2" charset="2"/>
              <a:buChar char="q"/>
              <a:defRPr/>
            </a:pPr>
            <a:r>
              <a:rPr lang="cs-CZ" sz="2000" dirty="0" smtClean="0"/>
              <a:t> povrch tvoří skály, kamení, písek</a:t>
            </a:r>
          </a:p>
          <a:p>
            <a:pPr marL="0" indent="0">
              <a:lnSpc>
                <a:spcPct val="120000"/>
              </a:lnSpc>
              <a:buNone/>
              <a:defRPr/>
            </a:pPr>
            <a:r>
              <a:rPr lang="cs-CZ" sz="2000" b="1" dirty="0" smtClean="0">
                <a:solidFill>
                  <a:srgbClr val="008000"/>
                </a:solidFill>
              </a:rPr>
              <a:t> POLOPOUŠTĚ </a:t>
            </a:r>
            <a:r>
              <a:rPr lang="cs-CZ" sz="2000" dirty="0" smtClean="0"/>
              <a:t> </a:t>
            </a:r>
            <a:endParaRPr lang="cs-CZ" sz="2000" dirty="0"/>
          </a:p>
          <a:p>
            <a:pPr>
              <a:lnSpc>
                <a:spcPct val="120000"/>
              </a:lnSpc>
              <a:buFont typeface="Wingdings" pitchFamily="2" charset="2"/>
              <a:buChar char="q"/>
            </a:pPr>
            <a:r>
              <a:rPr lang="cs-CZ" sz="2000" dirty="0" smtClean="0"/>
              <a:t> pokrývá </a:t>
            </a:r>
            <a:r>
              <a:rPr lang="cs-CZ" sz="2000" dirty="0"/>
              <a:t>je chudá vegetace</a:t>
            </a:r>
          </a:p>
          <a:p>
            <a:pPr>
              <a:lnSpc>
                <a:spcPct val="120000"/>
              </a:lnSpc>
              <a:buFont typeface="Wingdings" pitchFamily="2" charset="2"/>
              <a:buChar char="q"/>
            </a:pPr>
            <a:r>
              <a:rPr lang="cs-CZ" sz="2000" dirty="0" smtClean="0"/>
              <a:t> využívají </a:t>
            </a:r>
            <a:r>
              <a:rPr lang="cs-CZ" sz="2000" dirty="0"/>
              <a:t>se k pastvě koz </a:t>
            </a:r>
            <a:r>
              <a:rPr lang="cs-CZ" sz="2000" dirty="0" smtClean="0"/>
              <a:t>a </a:t>
            </a:r>
            <a:r>
              <a:rPr lang="cs-CZ" sz="2000" dirty="0"/>
              <a:t>velbloudů</a:t>
            </a:r>
          </a:p>
          <a:p>
            <a:pPr marL="0" indent="0">
              <a:lnSpc>
                <a:spcPct val="120000"/>
              </a:lnSpc>
              <a:buNone/>
              <a:defRPr/>
            </a:pPr>
            <a:endParaRPr lang="cs-CZ" sz="2000" dirty="0" smtClean="0"/>
          </a:p>
        </p:txBody>
      </p:sp>
      <p:sp>
        <p:nvSpPr>
          <p:cNvPr id="7" name="TextovéPole 6"/>
          <p:cNvSpPr txBox="1"/>
          <p:nvPr/>
        </p:nvSpPr>
        <p:spPr>
          <a:xfrm>
            <a:off x="15627" y="4294856"/>
            <a:ext cx="5741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 smtClean="0"/>
              <a:t>Obr. 29</a:t>
            </a:r>
            <a:endParaRPr lang="cs-CZ" sz="10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8422190" y="5935910"/>
            <a:ext cx="5741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 smtClean="0"/>
              <a:t>Obr. 30</a:t>
            </a:r>
            <a:endParaRPr lang="cs-CZ" sz="1000" dirty="0"/>
          </a:p>
        </p:txBody>
      </p:sp>
      <p:pic>
        <p:nvPicPr>
          <p:cNvPr id="6" name="Picture 2" descr="File:Joshuatree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443" y="2813779"/>
            <a:ext cx="3075135" cy="3023741"/>
          </a:xfrm>
          <a:prstGeom prst="rect">
            <a:avLst/>
          </a:prstGeom>
          <a:noFill/>
          <a:ln w="38100">
            <a:solidFill>
              <a:srgbClr val="008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File:Star-dune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520704"/>
            <a:ext cx="2888474" cy="2191005"/>
          </a:xfrm>
          <a:prstGeom prst="rect">
            <a:avLst/>
          </a:prstGeom>
          <a:noFill/>
          <a:ln w="38100">
            <a:solidFill>
              <a:srgbClr val="008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ázek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144044" y="4498172"/>
            <a:ext cx="2553765" cy="2205128"/>
          </a:xfrm>
          <a:prstGeom prst="rect">
            <a:avLst/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024825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1560" y="260649"/>
            <a:ext cx="7725544" cy="2448271"/>
          </a:xfrm>
          <a:noFill/>
        </p:spPr>
        <p:txBody>
          <a:bodyPr/>
          <a:lstStyle/>
          <a:p>
            <a:pPr marL="0" indent="0">
              <a:buNone/>
            </a:pPr>
            <a:r>
              <a:rPr lang="cs-CZ" sz="2400" b="1" dirty="0" smtClean="0">
                <a:solidFill>
                  <a:srgbClr val="008000"/>
                </a:solidFill>
              </a:rPr>
              <a:t>ŽIVOČICHOVÉ</a:t>
            </a:r>
          </a:p>
          <a:p>
            <a:pPr lvl="1">
              <a:buFont typeface="Wingdings" pitchFamily="2" charset="2"/>
              <a:buChar char="q"/>
            </a:pPr>
            <a:r>
              <a:rPr lang="cs-CZ" dirty="0" smtClean="0"/>
              <a:t> </a:t>
            </a:r>
            <a:r>
              <a:rPr lang="cs-CZ" sz="2400" dirty="0" smtClean="0"/>
              <a:t>přizpůsobeni vysokým teplotám</a:t>
            </a:r>
          </a:p>
          <a:p>
            <a:pPr lvl="1">
              <a:buFont typeface="Wingdings" pitchFamily="2" charset="2"/>
              <a:buChar char="q"/>
            </a:pPr>
            <a:r>
              <a:rPr lang="cs-CZ" sz="2400" dirty="0" smtClean="0"/>
              <a:t> aktivní zejména v noci</a:t>
            </a:r>
          </a:p>
          <a:p>
            <a:pPr lvl="1">
              <a:buFont typeface="Wingdings" pitchFamily="2" charset="2"/>
              <a:buChar char="q"/>
            </a:pPr>
            <a:r>
              <a:rPr lang="cs-CZ" sz="2400" dirty="0" smtClean="0"/>
              <a:t> plazi, štíři, </a:t>
            </a:r>
            <a:r>
              <a:rPr lang="cs-CZ" sz="2400" dirty="0" err="1" smtClean="0"/>
              <a:t>pískomil</a:t>
            </a:r>
            <a:r>
              <a:rPr lang="cs-CZ" sz="2400" dirty="0" smtClean="0"/>
              <a:t>, fenek</a:t>
            </a:r>
          </a:p>
          <a:p>
            <a:pPr lvl="1">
              <a:buFont typeface="Wingdings" pitchFamily="2" charset="2"/>
              <a:buChar char="q"/>
            </a:pPr>
            <a:r>
              <a:rPr lang="cs-CZ" sz="2400" dirty="0" smtClean="0"/>
              <a:t> chov velbloudů</a:t>
            </a:r>
            <a:endParaRPr lang="cs-CZ" sz="2400" dirty="0"/>
          </a:p>
        </p:txBody>
      </p:sp>
      <p:pic>
        <p:nvPicPr>
          <p:cNvPr id="10244" name="Picture 4" descr="http://upload.wikimedia.org/wikipedia/commons/7/79/Scorpion_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340768"/>
            <a:ext cx="3072341" cy="2304256"/>
          </a:xfrm>
          <a:prstGeom prst="rect">
            <a:avLst/>
          </a:prstGeom>
          <a:noFill/>
          <a:ln w="38100">
            <a:solidFill>
              <a:srgbClr val="008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7955442" y="1052736"/>
            <a:ext cx="5741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 smtClean="0"/>
              <a:t>Obr. 32</a:t>
            </a:r>
            <a:endParaRPr lang="cs-CZ" sz="1000" dirty="0"/>
          </a:p>
        </p:txBody>
      </p:sp>
      <p:pic>
        <p:nvPicPr>
          <p:cNvPr id="10" name="Picture 4" descr="File:Dromedarioak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52" y="2859151"/>
            <a:ext cx="4018385" cy="2677249"/>
          </a:xfrm>
          <a:prstGeom prst="rect">
            <a:avLst/>
          </a:prstGeom>
          <a:noFill/>
          <a:ln w="38100">
            <a:solidFill>
              <a:srgbClr val="008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File:Fennec fox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003" y="4074546"/>
            <a:ext cx="3102442" cy="2326832"/>
          </a:xfrm>
          <a:prstGeom prst="rect">
            <a:avLst/>
          </a:prstGeom>
          <a:noFill/>
          <a:ln w="38100">
            <a:solidFill>
              <a:srgbClr val="008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676252" y="5539345"/>
            <a:ext cx="5741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 smtClean="0"/>
              <a:t>Obr. 33</a:t>
            </a:r>
            <a:endParaRPr lang="cs-CZ" sz="10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4873006" y="6158531"/>
            <a:ext cx="5741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 smtClean="0"/>
              <a:t>Obr. 34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250566927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877990" y="1582257"/>
            <a:ext cx="7726458" cy="4930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2296" tIns="41148" rIns="82296" bIns="41148" numCol="1" anchor="ctr" anchorCtr="0" compatLnSpc="1">
            <a:prstTxWarp prst="textNoShape">
              <a:avLst/>
            </a:prstTxWarp>
            <a:spAutoFit/>
          </a:bodyPr>
          <a:lstStyle/>
          <a:p>
            <a:pPr defTabSz="822960" eaLnBrk="0" fontAlgn="base" hangingPunct="0">
              <a:spcBef>
                <a:spcPct val="0"/>
              </a:spcBef>
              <a:spcAft>
                <a:spcPct val="0"/>
              </a:spcAft>
              <a:tabLst>
                <a:tab pos="891540" algn="l"/>
                <a:tab pos="2025968" algn="l"/>
                <a:tab pos="2430304" algn="l"/>
                <a:tab pos="3403283" algn="l"/>
                <a:tab pos="4374833" algn="l"/>
              </a:tabLst>
            </a:pPr>
            <a:r>
              <a:rPr lang="cs-CZ" sz="1100" dirty="0" bmk="Text10">
                <a:latin typeface="Arial" pitchFamily="34" charset="0"/>
                <a:ea typeface="Times New Roman" pitchFamily="18" charset="0"/>
                <a:cs typeface="Arial" pitchFamily="34" charset="0"/>
              </a:rPr>
              <a:t>     </a:t>
            </a:r>
            <a:endParaRPr lang="cs-CZ" sz="800" dirty="0">
              <a:latin typeface="Arial" pitchFamily="34" charset="0"/>
              <a:cs typeface="Arial" pitchFamily="34" charset="0"/>
            </a:endParaRPr>
          </a:p>
          <a:p>
            <a:r>
              <a:rPr lang="cs-CZ" sz="1300" b="1" dirty="0"/>
              <a:t>Metodický list</a:t>
            </a:r>
            <a:endParaRPr lang="cs-CZ" sz="1300" dirty="0"/>
          </a:p>
          <a:p>
            <a:r>
              <a:rPr lang="cs-CZ" sz="1300" b="1" dirty="0"/>
              <a:t>Název materiálu:</a:t>
            </a:r>
            <a:r>
              <a:rPr lang="cs-CZ" sz="1300" dirty="0"/>
              <a:t>	</a:t>
            </a:r>
            <a:r>
              <a:rPr lang="cs-CZ" sz="1300" dirty="0" smtClean="0"/>
              <a:t>Krajiny tropů a subtropů</a:t>
            </a:r>
            <a:endParaRPr lang="cs-CZ" sz="1300" dirty="0"/>
          </a:p>
          <a:p>
            <a:r>
              <a:rPr lang="cs-CZ" sz="1300" b="1" dirty="0"/>
              <a:t>Autor materiálu:	</a:t>
            </a:r>
            <a:r>
              <a:rPr lang="cs-CZ" sz="1300" dirty="0"/>
              <a:t>Eva Veselá</a:t>
            </a:r>
          </a:p>
          <a:p>
            <a:endParaRPr lang="cs-CZ" sz="1300" dirty="0"/>
          </a:p>
          <a:p>
            <a:r>
              <a:rPr lang="cs-CZ" sz="1300" b="1" dirty="0"/>
              <a:t>Zařazení materiálu:</a:t>
            </a:r>
            <a:endParaRPr lang="cs-CZ" sz="1300" dirty="0"/>
          </a:p>
          <a:p>
            <a:r>
              <a:rPr lang="cs-CZ" sz="1300" dirty="0"/>
              <a:t>Šablona:	Inovace a zkvalitnění výuky prostřednictvím ICT (III/2)		</a:t>
            </a:r>
          </a:p>
          <a:p>
            <a:r>
              <a:rPr lang="cs-CZ" sz="1300" dirty="0"/>
              <a:t>Sada: </a:t>
            </a:r>
            <a:r>
              <a:rPr lang="cs-CZ" sz="1300" dirty="0" smtClean="0"/>
              <a:t>32-9</a:t>
            </a:r>
            <a:r>
              <a:rPr lang="cs-CZ" sz="1300" dirty="0"/>
              <a:t>	     Číslo DUM: </a:t>
            </a:r>
            <a:r>
              <a:rPr lang="cs-CZ" sz="1300" dirty="0" smtClean="0"/>
              <a:t>32-9-18</a:t>
            </a:r>
            <a:r>
              <a:rPr lang="cs-CZ" sz="1300" dirty="0"/>
              <a:t>	    Předmět: Zeměpis	</a:t>
            </a:r>
          </a:p>
          <a:p>
            <a:r>
              <a:rPr lang="cs-CZ" sz="1300" dirty="0"/>
              <a:t>     </a:t>
            </a:r>
          </a:p>
          <a:p>
            <a:r>
              <a:rPr lang="cs-CZ" sz="1300" b="1" dirty="0"/>
              <a:t>Ověření materiálu ve výuce:</a:t>
            </a:r>
            <a:endParaRPr lang="cs-CZ" sz="1300" dirty="0"/>
          </a:p>
          <a:p>
            <a:r>
              <a:rPr lang="cs-CZ" sz="1300" dirty="0"/>
              <a:t>Datum ověření: </a:t>
            </a:r>
            <a:r>
              <a:rPr lang="cs-CZ" sz="1300" dirty="0" smtClean="0"/>
              <a:t>12. 03. 2013      </a:t>
            </a:r>
            <a:r>
              <a:rPr lang="cs-CZ" sz="1300" dirty="0"/>
              <a:t>Třída: 6. třída	     Ověřující učitel: Eva Veselá</a:t>
            </a:r>
          </a:p>
          <a:p>
            <a:r>
              <a:rPr lang="cs-CZ" sz="1300" dirty="0"/>
              <a:t>	     </a:t>
            </a:r>
          </a:p>
          <a:p>
            <a:pPr algn="just"/>
            <a:r>
              <a:rPr lang="cs-CZ" sz="1300" b="1" dirty="0"/>
              <a:t>Anotace materiálu</a:t>
            </a:r>
            <a:r>
              <a:rPr lang="cs-CZ" sz="1300" dirty="0"/>
              <a:t>: Materiál poskytuje základní představu o </a:t>
            </a:r>
            <a:r>
              <a:rPr lang="cs-CZ" sz="1300" dirty="0" smtClean="0"/>
              <a:t>krajinách tropů a subtropů, jejich rozmístění </a:t>
            </a:r>
            <a:br>
              <a:rPr lang="cs-CZ" sz="1300" dirty="0" smtClean="0"/>
            </a:br>
            <a:r>
              <a:rPr lang="cs-CZ" sz="1300" dirty="0" smtClean="0"/>
              <a:t>na Zemi a specifických podmínkách k životu. Je doplněn mapami a řadou ilustračních obrázků. </a:t>
            </a:r>
            <a:r>
              <a:rPr lang="cs-CZ" sz="1300" dirty="0"/>
              <a:t>Závěrečný  </a:t>
            </a:r>
            <a:r>
              <a:rPr lang="cs-CZ" sz="1300" dirty="0" smtClean="0"/>
              <a:t>test  </a:t>
            </a:r>
            <a:r>
              <a:rPr lang="cs-CZ" sz="1300" dirty="0"/>
              <a:t>je určen ke shrnutí poznatků a </a:t>
            </a:r>
            <a:r>
              <a:rPr lang="cs-CZ" sz="1300" dirty="0" smtClean="0"/>
              <a:t>orientačnímu </a:t>
            </a:r>
            <a:r>
              <a:rPr lang="cs-CZ" sz="1300" dirty="0"/>
              <a:t>ověření získaných </a:t>
            </a:r>
            <a:r>
              <a:rPr lang="cs-CZ" sz="1300" dirty="0" smtClean="0"/>
              <a:t>znalostí. </a:t>
            </a:r>
            <a:r>
              <a:rPr lang="cs-CZ" sz="1300" dirty="0"/>
              <a:t>J</a:t>
            </a:r>
            <a:r>
              <a:rPr lang="cs-CZ" sz="1300" dirty="0" smtClean="0"/>
              <a:t>eho součástí jsou správné odpovědi. </a:t>
            </a:r>
            <a:r>
              <a:rPr lang="cs-CZ" sz="1300" dirty="0"/>
              <a:t>Součástí materiálu je test v podobě pracovního listu v textovém editoru. </a:t>
            </a:r>
          </a:p>
          <a:p>
            <a:pPr algn="just"/>
            <a:r>
              <a:rPr lang="cs-CZ" sz="1300" dirty="0"/>
              <a:t>     </a:t>
            </a:r>
          </a:p>
          <a:p>
            <a:pPr algn="just"/>
            <a:r>
              <a:rPr lang="cs-CZ" sz="1300" b="1" dirty="0"/>
              <a:t>Podrobný metodický popis možností použití materiálu: </a:t>
            </a:r>
            <a:r>
              <a:rPr lang="cs-CZ" sz="1300" dirty="0"/>
              <a:t>Lze využít k frontální i individuální </a:t>
            </a:r>
            <a:r>
              <a:rPr lang="cs-CZ" sz="1300" dirty="0" smtClean="0"/>
              <a:t>výuce. </a:t>
            </a:r>
            <a:r>
              <a:rPr lang="cs-CZ" sz="1300" dirty="0"/>
              <a:t>Při frontálním testování je vhodnější použít prezentaci. Žáci řeší úkoly (</a:t>
            </a:r>
            <a:r>
              <a:rPr lang="cs-CZ" sz="1300" dirty="0" smtClean="0"/>
              <a:t>snímek 17) </a:t>
            </a:r>
            <a:r>
              <a:rPr lang="cs-CZ" sz="1300" dirty="0"/>
              <a:t>a kontrolují správné </a:t>
            </a:r>
            <a:r>
              <a:rPr lang="cs-CZ" sz="1300" dirty="0" smtClean="0"/>
              <a:t>odpovědi. </a:t>
            </a:r>
            <a:br>
              <a:rPr lang="cs-CZ" sz="1300" dirty="0" smtClean="0"/>
            </a:br>
            <a:r>
              <a:rPr lang="cs-CZ" sz="1300" dirty="0" smtClean="0"/>
              <a:t>Při </a:t>
            </a:r>
            <a:r>
              <a:rPr lang="cs-CZ" sz="1300" dirty="0"/>
              <a:t>individuálním testování je vhodnější použít pracovní list v elektronické nebo tištěné verzi. </a:t>
            </a:r>
            <a:r>
              <a:rPr lang="cs-CZ" sz="1300" dirty="0" smtClean="0"/>
              <a:t> V testu </a:t>
            </a:r>
          </a:p>
          <a:p>
            <a:pPr algn="just"/>
            <a:r>
              <a:rPr lang="cs-CZ" sz="1300" dirty="0" smtClean="0"/>
              <a:t>(snímek 17) žák přiřazuje dvojice pojmů.</a:t>
            </a:r>
            <a:endParaRPr lang="cs-CZ" sz="1300" dirty="0"/>
          </a:p>
          <a:p>
            <a:r>
              <a:rPr lang="cs-CZ" sz="1300" dirty="0"/>
              <a:t>     </a:t>
            </a:r>
          </a:p>
          <a:p>
            <a:r>
              <a:rPr lang="cs-CZ" sz="1300" b="1" dirty="0"/>
              <a:t>Seznam literatury a pramenů: </a:t>
            </a:r>
            <a:r>
              <a:rPr lang="cs-CZ" sz="1300" dirty="0"/>
              <a:t> </a:t>
            </a:r>
            <a:r>
              <a:rPr lang="cs-CZ" sz="1300" dirty="0" smtClean="0"/>
              <a:t>Snímek 19, 20, 21 </a:t>
            </a:r>
            <a:endParaRPr lang="cs-CZ" sz="1300" dirty="0"/>
          </a:p>
          <a:p>
            <a:r>
              <a:rPr lang="cs-CZ" sz="1300" dirty="0"/>
              <a:t>     </a:t>
            </a:r>
          </a:p>
        </p:txBody>
      </p:sp>
      <p:pic>
        <p:nvPicPr>
          <p:cNvPr id="3" name="obrázek 3" descr="Logolink OPVK - oříznutý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03120" y="383062"/>
            <a:ext cx="4937760" cy="976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62503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1560" y="260649"/>
            <a:ext cx="7725544" cy="2448271"/>
          </a:xfrm>
          <a:noFill/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b="1" dirty="0" smtClean="0">
                <a:solidFill>
                  <a:srgbClr val="008000"/>
                </a:solidFill>
              </a:rPr>
              <a:t>Rostliny</a:t>
            </a:r>
          </a:p>
          <a:p>
            <a:pPr lvl="1">
              <a:buFont typeface="Wingdings" pitchFamily="2" charset="2"/>
              <a:buChar char="q"/>
            </a:pPr>
            <a:r>
              <a:rPr lang="cs-CZ" dirty="0" smtClean="0"/>
              <a:t>  </a:t>
            </a:r>
            <a:r>
              <a:rPr lang="cs-CZ" sz="2400" dirty="0" smtClean="0"/>
              <a:t>přizpůsobeny nedostatku vláhy (kožovité listy, ostny,    	hluboko kořeny)</a:t>
            </a:r>
          </a:p>
          <a:p>
            <a:pPr lvl="1">
              <a:buFont typeface="Wingdings" pitchFamily="2" charset="2"/>
              <a:buChar char="q"/>
            </a:pPr>
            <a:r>
              <a:rPr lang="cs-CZ" sz="2400" dirty="0" smtClean="0"/>
              <a:t>   kaktusy, sukulenty</a:t>
            </a:r>
          </a:p>
          <a:p>
            <a:pPr marL="457200" lvl="1" indent="0">
              <a:buNone/>
            </a:pPr>
            <a:endParaRPr lang="cs-CZ" sz="2400" dirty="0" smtClean="0"/>
          </a:p>
        </p:txBody>
      </p:sp>
      <p:sp>
        <p:nvSpPr>
          <p:cNvPr id="7" name="TextovéPole 6"/>
          <p:cNvSpPr txBox="1"/>
          <p:nvPr/>
        </p:nvSpPr>
        <p:spPr>
          <a:xfrm>
            <a:off x="1043608" y="5919587"/>
            <a:ext cx="5741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 smtClean="0"/>
              <a:t>Obr. 36</a:t>
            </a:r>
            <a:endParaRPr lang="cs-CZ" sz="10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5189028" y="5983656"/>
            <a:ext cx="5741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 smtClean="0"/>
              <a:t>Obr. 35</a:t>
            </a:r>
            <a:endParaRPr lang="cs-CZ" sz="1000" dirty="0"/>
          </a:p>
        </p:txBody>
      </p:sp>
      <p:pic>
        <p:nvPicPr>
          <p:cNvPr id="11" name="Picture 6" descr="File:Kaktus 092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239" y="1484784"/>
            <a:ext cx="3348038" cy="446405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File:Agave shrevei ssp shrevei 1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752498"/>
            <a:ext cx="3680905" cy="3131907"/>
          </a:xfrm>
          <a:prstGeom prst="rect">
            <a:avLst/>
          </a:prstGeom>
          <a:noFill/>
          <a:ln w="38100">
            <a:solidFill>
              <a:srgbClr val="008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581184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8313" y="188640"/>
            <a:ext cx="8229600" cy="850106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4000" b="1" dirty="0" smtClean="0">
                <a:solidFill>
                  <a:srgbClr val="008000"/>
                </a:solidFill>
              </a:rPr>
              <a:t>Oáza</a:t>
            </a:r>
            <a:endParaRPr lang="cs-CZ" sz="4000" b="1" dirty="0">
              <a:solidFill>
                <a:srgbClr val="008000"/>
              </a:solidFill>
            </a:endParaRPr>
          </a:p>
        </p:txBody>
      </p:sp>
      <p:sp>
        <p:nvSpPr>
          <p:cNvPr id="19458" name="Zástupný symbol pro obsah 2"/>
          <p:cNvSpPr>
            <a:spLocks noGrp="1"/>
          </p:cNvSpPr>
          <p:nvPr>
            <p:ph idx="1"/>
          </p:nvPr>
        </p:nvSpPr>
        <p:spPr>
          <a:xfrm>
            <a:off x="966788" y="836712"/>
            <a:ext cx="7499350" cy="4979987"/>
          </a:xfrm>
        </p:spPr>
        <p:txBody>
          <a:bodyPr>
            <a:normAutofit/>
          </a:bodyPr>
          <a:lstStyle/>
          <a:p>
            <a:pPr eaLnBrk="1" hangingPunct="1">
              <a:buFont typeface="Wingdings" panose="05000000000000000000" pitchFamily="2" charset="2"/>
              <a:buChar char="q"/>
            </a:pPr>
            <a:r>
              <a:rPr lang="cs-CZ" sz="2800" dirty="0" smtClean="0"/>
              <a:t>je místo, kde je zdroj </a:t>
            </a:r>
            <a:r>
              <a:rPr lang="cs-CZ" sz="2800" dirty="0" smtClean="0"/>
              <a:t>podzemní </a:t>
            </a:r>
            <a:r>
              <a:rPr lang="cs-CZ" sz="2800" dirty="0" smtClean="0"/>
              <a:t>vody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cs-CZ" sz="2800" dirty="0" smtClean="0"/>
              <a:t>pěstování obilí, ovoce (datle), zeleniny (hrách, rajčata), chov velbloudů, koz,…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cs-CZ" sz="2800" dirty="0" smtClean="0"/>
              <a:t>závlahové zemědělství</a:t>
            </a:r>
          </a:p>
        </p:txBody>
      </p:sp>
      <p:pic>
        <p:nvPicPr>
          <p:cNvPr id="19459" name="Obrázek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528" y="3294071"/>
            <a:ext cx="4031860" cy="3028248"/>
          </a:xfrm>
          <a:prstGeom prst="rect">
            <a:avLst/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19460" name="Obrázek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16914" y="3294071"/>
            <a:ext cx="4501675" cy="3028248"/>
          </a:xfrm>
          <a:prstGeom prst="rect">
            <a:avLst/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12624521"/>
      </p:ext>
    </p:extLst>
  </p:cSld>
  <p:clrMapOvr>
    <a:masterClrMapping/>
  </p:clrMapOvr>
  <p:transition spd="slow">
    <p:pull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980728"/>
            <a:ext cx="8208912" cy="792000"/>
          </a:xfrm>
        </p:spPr>
        <p:txBody>
          <a:bodyPr>
            <a:normAutofit fontScale="90000"/>
          </a:bodyPr>
          <a:lstStyle/>
          <a:p>
            <a:pPr algn="l"/>
            <a:r>
              <a:rPr lang="cs-CZ" sz="2000" b="1" dirty="0"/>
              <a:t>Afrika</a:t>
            </a:r>
            <a:r>
              <a:rPr lang="cs-CZ" sz="2000" dirty="0"/>
              <a:t> </a:t>
            </a:r>
            <a:r>
              <a:rPr lang="cs-CZ" sz="2000" dirty="0" smtClean="0"/>
              <a:t>- Sahara</a:t>
            </a:r>
            <a:r>
              <a:rPr lang="cs-CZ" sz="2000" dirty="0"/>
              <a:t>, </a:t>
            </a:r>
            <a:r>
              <a:rPr lang="cs-CZ" sz="2000" dirty="0" err="1"/>
              <a:t>Namib</a:t>
            </a:r>
            <a:r>
              <a:rPr lang="cs-CZ" sz="2000" dirty="0"/>
              <a:t>, </a:t>
            </a:r>
            <a:r>
              <a:rPr lang="cs-CZ" sz="2000" dirty="0" smtClean="0"/>
              <a:t>Kalahari                  </a:t>
            </a:r>
            <a:r>
              <a:rPr lang="cs-CZ" sz="2000" b="1" dirty="0" smtClean="0"/>
              <a:t>Asie</a:t>
            </a:r>
            <a:r>
              <a:rPr lang="cs-CZ" sz="2000" dirty="0" smtClean="0"/>
              <a:t> - Gobi</a:t>
            </a:r>
            <a:r>
              <a:rPr lang="cs-CZ" sz="2000" dirty="0"/>
              <a:t>, Taklamakan, Karakum, </a:t>
            </a:r>
            <a:r>
              <a:rPr lang="cs-CZ" sz="2000" dirty="0" smtClean="0"/>
              <a:t>Kyzylkum</a:t>
            </a:r>
            <a:r>
              <a:rPr lang="cs-CZ" sz="2000" dirty="0"/>
              <a:t/>
            </a:r>
            <a:br>
              <a:rPr lang="cs-CZ" sz="2000" dirty="0"/>
            </a:br>
            <a:r>
              <a:rPr lang="cs-CZ" sz="2000" b="1" dirty="0"/>
              <a:t>Amerika</a:t>
            </a:r>
            <a:r>
              <a:rPr lang="cs-CZ" sz="2000" dirty="0"/>
              <a:t> </a:t>
            </a:r>
            <a:r>
              <a:rPr lang="cs-CZ" sz="2000" dirty="0" smtClean="0"/>
              <a:t>- </a:t>
            </a:r>
            <a:r>
              <a:rPr lang="cs-CZ" sz="2000" dirty="0" err="1" smtClean="0"/>
              <a:t>Atacama</a:t>
            </a:r>
            <a:r>
              <a:rPr lang="cs-CZ" sz="2000" dirty="0" smtClean="0"/>
              <a:t>                                        </a:t>
            </a:r>
            <a:r>
              <a:rPr lang="cs-CZ" sz="2000" b="1" dirty="0" smtClean="0"/>
              <a:t>Austrálie</a:t>
            </a:r>
            <a:r>
              <a:rPr lang="cs-CZ" sz="2000" dirty="0" smtClean="0"/>
              <a:t> - Velká </a:t>
            </a:r>
            <a:r>
              <a:rPr lang="cs-CZ" sz="2000" dirty="0"/>
              <a:t>písečná </a:t>
            </a:r>
            <a:r>
              <a:rPr lang="cs-CZ" sz="2000" dirty="0" smtClean="0"/>
              <a:t>poušť</a:t>
            </a:r>
            <a:endParaRPr lang="cs-CZ" sz="2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2996952"/>
            <a:ext cx="8229600" cy="3240360"/>
          </a:xfrm>
        </p:spPr>
        <p:txBody>
          <a:bodyPr/>
          <a:lstStyle/>
          <a:p>
            <a:pPr marL="0" indent="0">
              <a:buNone/>
            </a:pPr>
            <a:endParaRPr lang="cs-CZ" dirty="0"/>
          </a:p>
        </p:txBody>
      </p:sp>
      <p:pic>
        <p:nvPicPr>
          <p:cNvPr id="9218" name="Picture 2" descr="http://upload.wikimedia.org/wikipedia/commons/f/f3/Aavikk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16832"/>
            <a:ext cx="8136904" cy="4357997"/>
          </a:xfrm>
          <a:prstGeom prst="rect">
            <a:avLst/>
          </a:prstGeom>
          <a:noFill/>
          <a:ln>
            <a:solidFill>
              <a:srgbClr val="008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-180528" y="323364"/>
            <a:ext cx="9433048" cy="523220"/>
          </a:xfrm>
          <a:prstGeom prst="rect">
            <a:avLst/>
          </a:prstGeom>
          <a:solidFill>
            <a:schemeClr val="bg1"/>
          </a:solidFill>
          <a:ln w="381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>
                <a:solidFill>
                  <a:srgbClr val="008000"/>
                </a:solidFill>
              </a:rPr>
              <a:t>VÝSKYT POUŠTÍ  A  POLOPOUŠTÍ NA ZEMI</a:t>
            </a:r>
            <a:endParaRPr lang="cs-CZ" sz="2800" b="1" dirty="0">
              <a:solidFill>
                <a:srgbClr val="008000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8030252" y="1642336"/>
            <a:ext cx="5741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 smtClean="0"/>
              <a:t>Obr. 31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305151378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700808"/>
            <a:ext cx="8229600" cy="4525963"/>
          </a:xfrm>
        </p:spPr>
        <p:txBody>
          <a:bodyPr>
            <a:normAutofit fontScale="92500" lnSpcReduction="20000"/>
          </a:bodyPr>
          <a:lstStyle/>
          <a:p>
            <a:pPr marL="539496" indent="-457200">
              <a:buFont typeface="Wingdings" panose="05000000000000000000" pitchFamily="2" charset="2"/>
              <a:buChar char="q"/>
              <a:defRPr/>
            </a:pPr>
            <a:r>
              <a:rPr lang="cs-CZ" sz="3000" dirty="0" smtClean="0"/>
              <a:t> </a:t>
            </a:r>
            <a:r>
              <a:rPr lang="cs-CZ" sz="3000" dirty="0"/>
              <a:t>Kde se vyskytují pouště a polopouště?</a:t>
            </a:r>
          </a:p>
          <a:p>
            <a:pPr marL="539496" indent="-457200">
              <a:buFont typeface="Wingdings" panose="05000000000000000000" pitchFamily="2" charset="2"/>
              <a:buChar char="q"/>
              <a:defRPr/>
            </a:pPr>
            <a:r>
              <a:rPr lang="cs-CZ" sz="3000" dirty="0" smtClean="0"/>
              <a:t> Rozliš pouště </a:t>
            </a:r>
            <a:r>
              <a:rPr lang="cs-CZ" sz="3000" dirty="0"/>
              <a:t>podle povrchu. Co jsou to duny?</a:t>
            </a:r>
          </a:p>
          <a:p>
            <a:pPr marL="539496" indent="-457200">
              <a:buFont typeface="Wingdings" panose="05000000000000000000" pitchFamily="2" charset="2"/>
              <a:buChar char="q"/>
              <a:defRPr/>
            </a:pPr>
            <a:r>
              <a:rPr lang="cs-CZ" sz="3000" dirty="0" smtClean="0"/>
              <a:t> </a:t>
            </a:r>
            <a:r>
              <a:rPr lang="cs-CZ" sz="3000" dirty="0"/>
              <a:t>Popiš podmínky pro život.</a:t>
            </a:r>
          </a:p>
          <a:p>
            <a:pPr marL="539496" indent="-457200">
              <a:buFont typeface="Wingdings" panose="05000000000000000000" pitchFamily="2" charset="2"/>
              <a:buChar char="q"/>
              <a:defRPr/>
            </a:pPr>
            <a:r>
              <a:rPr lang="cs-CZ" sz="3000" dirty="0" smtClean="0"/>
              <a:t>Jmenuj </a:t>
            </a:r>
            <a:r>
              <a:rPr lang="cs-CZ" sz="3000" dirty="0"/>
              <a:t>zvířata a rostliny této oblasti.</a:t>
            </a:r>
          </a:p>
          <a:p>
            <a:pPr marL="539496" indent="-457200">
              <a:buFont typeface="Wingdings" panose="05000000000000000000" pitchFamily="2" charset="2"/>
              <a:buChar char="q"/>
              <a:defRPr/>
            </a:pPr>
            <a:r>
              <a:rPr lang="cs-CZ" sz="3000" dirty="0" smtClean="0"/>
              <a:t> </a:t>
            </a:r>
            <a:r>
              <a:rPr lang="cs-CZ" sz="3000" dirty="0"/>
              <a:t>Jak se zvířata a rostliny přizpůsobily </a:t>
            </a:r>
          </a:p>
          <a:p>
            <a:pPr marL="82296" indent="0">
              <a:buNone/>
              <a:defRPr/>
            </a:pPr>
            <a:r>
              <a:rPr lang="cs-CZ" sz="3000" dirty="0" smtClean="0"/>
              <a:t>       nepříznivým </a:t>
            </a:r>
            <a:r>
              <a:rPr lang="cs-CZ" sz="3000" dirty="0"/>
              <a:t>podmínkám pro život?</a:t>
            </a:r>
          </a:p>
          <a:p>
            <a:pPr marL="539496" indent="-457200">
              <a:buFont typeface="Wingdings" panose="05000000000000000000" pitchFamily="2" charset="2"/>
              <a:buChar char="q"/>
              <a:defRPr/>
            </a:pPr>
            <a:r>
              <a:rPr lang="cs-CZ" sz="3000" dirty="0" smtClean="0"/>
              <a:t>Co </a:t>
            </a:r>
            <a:r>
              <a:rPr lang="cs-CZ" sz="3000" dirty="0"/>
              <a:t>je to oáza?</a:t>
            </a:r>
          </a:p>
          <a:p>
            <a:pPr marL="539496" indent="-457200">
              <a:buFont typeface="Wingdings" panose="05000000000000000000" pitchFamily="2" charset="2"/>
              <a:buChar char="q"/>
              <a:defRPr/>
            </a:pPr>
            <a:r>
              <a:rPr lang="cs-CZ" sz="3000" dirty="0" smtClean="0"/>
              <a:t> </a:t>
            </a:r>
            <a:r>
              <a:rPr lang="cs-CZ" sz="3000" dirty="0"/>
              <a:t>Vyhledej v atlase největší pouště světa. </a:t>
            </a:r>
          </a:p>
          <a:p>
            <a:pPr marL="539496" indent="-457200">
              <a:buFont typeface="Wingdings" panose="05000000000000000000" pitchFamily="2" charset="2"/>
              <a:buChar char="q"/>
              <a:defRPr/>
            </a:pPr>
            <a:r>
              <a:rPr lang="cs-CZ" sz="3000" b="1" dirty="0">
                <a:solidFill>
                  <a:srgbClr val="008000"/>
                </a:solidFill>
              </a:rPr>
              <a:t>Úkol: Vyhledej zajímavosti o vybraném zástupci života v pouštích a polopouštích.</a:t>
            </a:r>
          </a:p>
          <a:p>
            <a:endParaRPr lang="cs-CZ" dirty="0"/>
          </a:p>
        </p:txBody>
      </p:sp>
      <p:sp>
        <p:nvSpPr>
          <p:cNvPr id="4" name="Nadpis 3"/>
          <p:cNvSpPr txBox="1">
            <a:spLocks noGrp="1"/>
          </p:cNvSpPr>
          <p:nvPr>
            <p:ph type="title"/>
          </p:nvPr>
        </p:nvSpPr>
        <p:spPr>
          <a:xfrm>
            <a:off x="-20191" y="404664"/>
            <a:ext cx="9144000" cy="778098"/>
          </a:xfrm>
          <a:prstGeom prst="rect">
            <a:avLst/>
          </a:prstGeom>
          <a:solidFill>
            <a:schemeClr val="bg1"/>
          </a:solidFill>
          <a:ln w="38100">
            <a:solidFill>
              <a:srgbClr val="008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b="1" dirty="0" smtClean="0">
                <a:solidFill>
                  <a:srgbClr val="008000"/>
                </a:solidFill>
              </a:rPr>
              <a:t>ZNÁŠ ODPOVĚDI? </a:t>
            </a:r>
            <a:endParaRPr lang="cs-CZ" sz="32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924302"/>
      </p:ext>
    </p:extLst>
  </p:cSld>
  <p:clrMapOvr>
    <a:masterClrMapping/>
  </p:clrMapOvr>
  <p:transition spd="slow">
    <p:pull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-180528" y="274638"/>
            <a:ext cx="9433048" cy="684000"/>
          </a:xfrm>
          <a:solidFill>
            <a:schemeClr val="bg1"/>
          </a:solidFill>
          <a:ln w="38100">
            <a:solidFill>
              <a:srgbClr val="008000"/>
            </a:solidFill>
          </a:ln>
        </p:spPr>
        <p:txBody>
          <a:bodyPr>
            <a:normAutofit/>
          </a:bodyPr>
          <a:lstStyle/>
          <a:p>
            <a:r>
              <a:rPr lang="cs-CZ" sz="3200" b="1" dirty="0" smtClean="0">
                <a:solidFill>
                  <a:srgbClr val="008000"/>
                </a:solidFill>
              </a:rPr>
              <a:t>SUBTROPICKÁ - STŘEDOMOŘSKÁ KRAJINA</a:t>
            </a:r>
            <a:endParaRPr lang="cs-CZ" sz="3200" b="1" dirty="0">
              <a:solidFill>
                <a:srgbClr val="008000"/>
              </a:solidFill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179512" y="1052736"/>
            <a:ext cx="8517632" cy="338437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cs-CZ" sz="2000" dirty="0" smtClean="0"/>
              <a:t> vyskytuje </a:t>
            </a:r>
            <a:r>
              <a:rPr lang="cs-CZ" sz="2000" dirty="0" smtClean="0"/>
              <a:t>se kolem Středozemního moře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sz="2000" dirty="0" smtClean="0"/>
              <a:t> horké </a:t>
            </a:r>
            <a:r>
              <a:rPr lang="cs-CZ" sz="2000" dirty="0" smtClean="0"/>
              <a:t>suché léto, mírná deštivá </a:t>
            </a:r>
            <a:r>
              <a:rPr lang="cs-CZ" sz="2000" dirty="0" smtClean="0"/>
              <a:t>zima</a:t>
            </a:r>
          </a:p>
          <a:p>
            <a:pPr marL="425196">
              <a:buFont typeface="Wingdings" panose="05000000000000000000" pitchFamily="2" charset="2"/>
              <a:buChar char="q"/>
              <a:defRPr/>
            </a:pPr>
            <a:r>
              <a:rPr lang="cs-CZ" sz="2000" dirty="0" smtClean="0"/>
              <a:t>nízký a hustý porost stromů a keřů. tzv. </a:t>
            </a:r>
            <a:r>
              <a:rPr lang="cs-CZ" sz="2000" b="1" dirty="0" smtClean="0">
                <a:solidFill>
                  <a:srgbClr val="008000"/>
                </a:solidFill>
              </a:rPr>
              <a:t>macchie</a:t>
            </a:r>
          </a:p>
          <a:p>
            <a:pPr marL="425196">
              <a:buFont typeface="Wingdings" panose="05000000000000000000" pitchFamily="2" charset="2"/>
              <a:buChar char="q"/>
              <a:defRPr/>
            </a:pPr>
            <a:r>
              <a:rPr lang="cs-CZ" sz="2000" dirty="0" err="1" smtClean="0"/>
              <a:t>tvrdolisté</a:t>
            </a:r>
            <a:r>
              <a:rPr lang="cs-CZ" sz="2000" dirty="0" smtClean="0"/>
              <a:t> </a:t>
            </a:r>
            <a:r>
              <a:rPr lang="cs-CZ" sz="2000" dirty="0"/>
              <a:t>stromy a </a:t>
            </a:r>
            <a:r>
              <a:rPr lang="cs-CZ" sz="2000" dirty="0" smtClean="0"/>
              <a:t>keře často s trny</a:t>
            </a:r>
            <a:endParaRPr lang="cs-CZ" sz="2000" dirty="0" smtClean="0"/>
          </a:p>
          <a:p>
            <a:pPr>
              <a:buFont typeface="Wingdings" pitchFamily="2" charset="2"/>
              <a:buChar char="q"/>
            </a:pPr>
            <a:r>
              <a:rPr lang="cs-CZ" sz="2000" b="1" dirty="0">
                <a:solidFill>
                  <a:srgbClr val="008000"/>
                </a:solidFill>
              </a:rPr>
              <a:t>t</a:t>
            </a:r>
            <a:r>
              <a:rPr lang="cs-CZ" sz="2000" b="1" dirty="0" smtClean="0">
                <a:solidFill>
                  <a:srgbClr val="008000"/>
                </a:solidFill>
              </a:rPr>
              <a:t>ypické rostliny</a:t>
            </a:r>
            <a:r>
              <a:rPr lang="cs-CZ" sz="2000" dirty="0" smtClean="0"/>
              <a:t>: duby, pinie, cedry,</a:t>
            </a:r>
          </a:p>
          <a:p>
            <a:pPr marL="0" indent="0">
              <a:buNone/>
            </a:pPr>
            <a:r>
              <a:rPr lang="cs-CZ" sz="2000" dirty="0" smtClean="0"/>
              <a:t>	 olivovníky, oleandr, levandule</a:t>
            </a:r>
          </a:p>
          <a:p>
            <a:pPr>
              <a:buFont typeface="Wingdings" pitchFamily="2" charset="2"/>
              <a:buChar char="q"/>
            </a:pPr>
            <a:r>
              <a:rPr lang="cs-CZ" sz="2000" b="1" dirty="0" smtClean="0">
                <a:solidFill>
                  <a:srgbClr val="008000"/>
                </a:solidFill>
              </a:rPr>
              <a:t>typičtí </a:t>
            </a:r>
            <a:r>
              <a:rPr lang="cs-CZ" sz="2000" b="1" dirty="0">
                <a:solidFill>
                  <a:srgbClr val="008000"/>
                </a:solidFill>
              </a:rPr>
              <a:t>ž</a:t>
            </a:r>
            <a:r>
              <a:rPr lang="cs-CZ" sz="2000" b="1" dirty="0" smtClean="0">
                <a:solidFill>
                  <a:srgbClr val="008000"/>
                </a:solidFill>
              </a:rPr>
              <a:t>ivočichové</a:t>
            </a:r>
            <a:r>
              <a:rPr lang="cs-CZ" sz="2000" dirty="0" smtClean="0"/>
              <a:t>: hadi, ještěrky, hmyz</a:t>
            </a:r>
          </a:p>
          <a:p>
            <a:pPr>
              <a:buFont typeface="Wingdings" pitchFamily="2" charset="2"/>
              <a:buChar char="q"/>
            </a:pPr>
            <a:r>
              <a:rPr lang="cs-CZ" sz="2000" b="1" dirty="0">
                <a:solidFill>
                  <a:srgbClr val="008000"/>
                </a:solidFill>
              </a:rPr>
              <a:t>v</a:t>
            </a:r>
            <a:r>
              <a:rPr lang="cs-CZ" sz="2000" b="1" dirty="0" smtClean="0">
                <a:solidFill>
                  <a:srgbClr val="008000"/>
                </a:solidFill>
              </a:rPr>
              <a:t>yužití</a:t>
            </a:r>
            <a:r>
              <a:rPr lang="cs-CZ" sz="2000" dirty="0" smtClean="0"/>
              <a:t>: citrusy, vinná réva, broskve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6" name="Picture 6" descr="File:TodiCastle olive trees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22" b="23622"/>
          <a:stretch>
            <a:fillRect/>
          </a:stretch>
        </p:blipFill>
        <p:spPr bwMode="auto">
          <a:xfrm>
            <a:off x="1187624" y="4311456"/>
            <a:ext cx="3168352" cy="2227234"/>
          </a:xfrm>
          <a:prstGeom prst="rect">
            <a:avLst/>
          </a:prstGeom>
          <a:noFill/>
          <a:ln w="38100">
            <a:solidFill>
              <a:srgbClr val="008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File:Quercus suber JPG1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287422"/>
            <a:ext cx="3384376" cy="2251268"/>
          </a:xfrm>
          <a:prstGeom prst="rect">
            <a:avLst/>
          </a:prstGeom>
          <a:noFill/>
          <a:ln w="38100">
            <a:solidFill>
              <a:srgbClr val="008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File:Nerium oleander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556792"/>
            <a:ext cx="2715282" cy="2033068"/>
          </a:xfrm>
          <a:prstGeom prst="rect">
            <a:avLst/>
          </a:prstGeom>
          <a:noFill/>
          <a:ln w="38100">
            <a:solidFill>
              <a:srgbClr val="008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8029892" y="3589860"/>
            <a:ext cx="5741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 smtClean="0"/>
              <a:t>Obr. 37</a:t>
            </a:r>
            <a:endParaRPr lang="cs-CZ" sz="10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613428" y="6292469"/>
            <a:ext cx="5741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 smtClean="0"/>
              <a:t>Obr. 39</a:t>
            </a:r>
            <a:endParaRPr lang="cs-CZ" sz="10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8100392" y="6292468"/>
            <a:ext cx="5741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 smtClean="0"/>
              <a:t>Obr. 38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268103512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Zástupný symbol pro obsah 2"/>
          <p:cNvSpPr>
            <a:spLocks noGrp="1"/>
          </p:cNvSpPr>
          <p:nvPr>
            <p:ph idx="1"/>
          </p:nvPr>
        </p:nvSpPr>
        <p:spPr>
          <a:xfrm>
            <a:off x="406400" y="263525"/>
            <a:ext cx="8229600" cy="4525963"/>
          </a:xfrm>
        </p:spPr>
        <p:txBody>
          <a:bodyPr>
            <a:normAutofit/>
          </a:bodyPr>
          <a:lstStyle/>
          <a:p>
            <a:pPr eaLnBrk="1" hangingPunct="1">
              <a:buFont typeface="Wingdings" panose="05000000000000000000" pitchFamily="2" charset="2"/>
              <a:buChar char="q"/>
            </a:pPr>
            <a:r>
              <a:rPr lang="cs-CZ" sz="2800" b="1" dirty="0" smtClean="0"/>
              <a:t>cedr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cs-CZ" sz="2800" b="1" dirty="0" smtClean="0"/>
              <a:t>borovice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cs-CZ" sz="2800" b="1" dirty="0" smtClean="0"/>
              <a:t>dub korkový</a:t>
            </a:r>
          </a:p>
        </p:txBody>
      </p:sp>
      <p:pic>
        <p:nvPicPr>
          <p:cNvPr id="17411" name="Obrázek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519" y="2132856"/>
            <a:ext cx="4179159" cy="4101331"/>
          </a:xfrm>
          <a:prstGeom prst="rect">
            <a:avLst/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17412" name="Obrázek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05375" y="3642522"/>
            <a:ext cx="4008417" cy="3026838"/>
          </a:xfrm>
          <a:prstGeom prst="rect">
            <a:avLst/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17413" name="Obrázek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05375" y="366861"/>
            <a:ext cx="3973512" cy="2955925"/>
          </a:xfrm>
          <a:prstGeom prst="rect">
            <a:avLst/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18069241"/>
      </p:ext>
    </p:extLst>
  </p:cSld>
  <p:clrMapOvr>
    <a:masterClrMapping/>
  </p:clrMapOvr>
  <p:transition spd="slow">
    <p:pull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Zástupný symbol pro obsah 2"/>
          <p:cNvSpPr>
            <a:spLocks noGrp="1"/>
          </p:cNvSpPr>
          <p:nvPr>
            <p:ph idx="1"/>
          </p:nvPr>
        </p:nvSpPr>
        <p:spPr>
          <a:xfrm>
            <a:off x="384175" y="171475"/>
            <a:ext cx="8229600" cy="4525963"/>
          </a:xfrm>
        </p:spPr>
        <p:txBody>
          <a:bodyPr>
            <a:normAutofit/>
          </a:bodyPr>
          <a:lstStyle/>
          <a:p>
            <a:pPr eaLnBrk="1" hangingPunct="1">
              <a:buFont typeface="Wingdings" panose="05000000000000000000" pitchFamily="2" charset="2"/>
              <a:buChar char="q"/>
            </a:pPr>
            <a:r>
              <a:rPr lang="cs-CZ" sz="2800" b="1" dirty="0" smtClean="0"/>
              <a:t>vavřín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cs-CZ" sz="2800" b="1" dirty="0" smtClean="0"/>
              <a:t>pistácie</a:t>
            </a:r>
          </a:p>
        </p:txBody>
      </p:sp>
      <p:pic>
        <p:nvPicPr>
          <p:cNvPr id="18435" name="Obrázek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18684" y="1798638"/>
            <a:ext cx="3057003" cy="4584701"/>
          </a:xfrm>
          <a:prstGeom prst="rect">
            <a:avLst/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18436" name="Obrázek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4873" y="3429001"/>
            <a:ext cx="3948566" cy="2954338"/>
          </a:xfrm>
          <a:prstGeom prst="rect">
            <a:avLst/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1484784"/>
            <a:ext cx="3024336" cy="2268768"/>
          </a:xfrm>
          <a:prstGeom prst="rect">
            <a:avLst/>
          </a:prstGeom>
          <a:ln w="28575" cap="sq">
            <a:solidFill>
              <a:srgbClr val="008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6888" y="404664"/>
            <a:ext cx="3269880" cy="2430611"/>
          </a:xfrm>
          <a:prstGeom prst="rect">
            <a:avLst/>
          </a:prstGeom>
          <a:ln w="28575" cap="sq">
            <a:solidFill>
              <a:srgbClr val="008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4907552"/>
      </p:ext>
    </p:extLst>
  </p:cSld>
  <p:clrMapOvr>
    <a:masterClrMapping/>
  </p:clrMapOvr>
  <p:transition spd="slow">
    <p:pull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5496" y="188640"/>
            <a:ext cx="4042792" cy="850106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b="1" dirty="0" smtClean="0">
                <a:solidFill>
                  <a:srgbClr val="008000"/>
                </a:solidFill>
              </a:rPr>
              <a:t>Kulturní rostliny</a:t>
            </a:r>
            <a:endParaRPr lang="cs-CZ" sz="3600" b="1" dirty="0">
              <a:solidFill>
                <a:srgbClr val="008000"/>
              </a:solidFill>
            </a:endParaRPr>
          </a:p>
        </p:txBody>
      </p:sp>
      <p:sp>
        <p:nvSpPr>
          <p:cNvPr id="20482" name="Zástupný symbol pro obsah 2"/>
          <p:cNvSpPr>
            <a:spLocks noGrp="1"/>
          </p:cNvSpPr>
          <p:nvPr>
            <p:ph idx="1"/>
          </p:nvPr>
        </p:nvSpPr>
        <p:spPr>
          <a:xfrm>
            <a:off x="539750" y="1196752"/>
            <a:ext cx="8229600" cy="4525963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q"/>
            </a:pPr>
            <a:r>
              <a:rPr lang="cs-CZ" sz="2800" b="1" dirty="0" smtClean="0"/>
              <a:t>olivovník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cs-CZ" sz="2800" b="1" dirty="0" smtClean="0"/>
              <a:t>vinná réva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cs-CZ" sz="2800" b="1" dirty="0" smtClean="0"/>
              <a:t>broskve</a:t>
            </a:r>
          </a:p>
          <a:p>
            <a:pPr eaLnBrk="1" hangingPunct="1"/>
            <a:endParaRPr lang="cs-CZ" dirty="0" smtClean="0"/>
          </a:p>
        </p:txBody>
      </p:sp>
      <p:pic>
        <p:nvPicPr>
          <p:cNvPr id="20483" name="Obrázek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512" y="3068191"/>
            <a:ext cx="4811176" cy="3590603"/>
          </a:xfrm>
          <a:prstGeom prst="rect">
            <a:avLst/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20484" name="Obrázek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6056" y="332657"/>
            <a:ext cx="3551956" cy="2522480"/>
          </a:xfrm>
          <a:prstGeom prst="rect">
            <a:avLst/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20485" name="Obrázek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16562" y="3447318"/>
            <a:ext cx="3111449" cy="3212245"/>
          </a:xfrm>
          <a:prstGeom prst="rect">
            <a:avLst/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11546315"/>
      </p:ext>
    </p:extLst>
  </p:cSld>
  <p:clrMapOvr>
    <a:masterClrMapping/>
  </p:clrMapOvr>
  <p:transition spd="slow">
    <p:pull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Zástupný symbol pro obsah 2"/>
          <p:cNvSpPr>
            <a:spLocks noGrp="1"/>
          </p:cNvSpPr>
          <p:nvPr>
            <p:ph idx="1"/>
          </p:nvPr>
        </p:nvSpPr>
        <p:spPr>
          <a:xfrm>
            <a:off x="251520" y="518318"/>
            <a:ext cx="8229600" cy="4525963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q"/>
            </a:pPr>
            <a:r>
              <a:rPr lang="cs-CZ" b="1" dirty="0" smtClean="0"/>
              <a:t>citrusy</a:t>
            </a:r>
          </a:p>
        </p:txBody>
      </p:sp>
      <p:pic>
        <p:nvPicPr>
          <p:cNvPr id="21507" name="Obrázek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51920" y="2906852"/>
            <a:ext cx="5131867" cy="3843198"/>
          </a:xfrm>
          <a:prstGeom prst="rect">
            <a:avLst/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21508" name="Obrázek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511" y="1484784"/>
            <a:ext cx="3201467" cy="3566454"/>
          </a:xfrm>
          <a:prstGeom prst="rect">
            <a:avLst/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21509" name="Obrázek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51920" y="152128"/>
            <a:ext cx="3744416" cy="2507986"/>
          </a:xfrm>
          <a:prstGeom prst="rect">
            <a:avLst/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07003990"/>
      </p:ext>
    </p:extLst>
  </p:cSld>
  <p:clrMapOvr>
    <a:masterClrMapping/>
  </p:clrMapOvr>
  <p:transition spd="slow">
    <p:pull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39496" indent="-457200">
              <a:buFont typeface="Wingdings" panose="05000000000000000000" pitchFamily="2" charset="2"/>
              <a:buChar char="q"/>
              <a:defRPr/>
            </a:pPr>
            <a:r>
              <a:rPr lang="cs-CZ" dirty="0"/>
              <a:t>Kde se vyskytují subtropické krajiny?</a:t>
            </a:r>
          </a:p>
          <a:p>
            <a:pPr marL="539496" indent="-457200">
              <a:buFont typeface="Wingdings" panose="05000000000000000000" pitchFamily="2" charset="2"/>
              <a:buChar char="q"/>
              <a:defRPr/>
            </a:pPr>
            <a:r>
              <a:rPr lang="cs-CZ" dirty="0" smtClean="0"/>
              <a:t>Jaké </a:t>
            </a:r>
            <a:r>
              <a:rPr lang="cs-CZ" dirty="0"/>
              <a:t>je podnebí této krajiny?</a:t>
            </a:r>
          </a:p>
          <a:p>
            <a:pPr marL="539496" indent="-457200">
              <a:buFont typeface="Wingdings" panose="05000000000000000000" pitchFamily="2" charset="2"/>
              <a:buChar char="q"/>
              <a:defRPr/>
            </a:pPr>
            <a:r>
              <a:rPr lang="cs-CZ" dirty="0" smtClean="0"/>
              <a:t>Jak </a:t>
            </a:r>
            <a:r>
              <a:rPr lang="cs-CZ" dirty="0"/>
              <a:t>se přizpůsobily rostliny?</a:t>
            </a:r>
          </a:p>
          <a:p>
            <a:pPr marL="539496" indent="-457200">
              <a:buFont typeface="Wingdings" panose="05000000000000000000" pitchFamily="2" charset="2"/>
              <a:buChar char="q"/>
              <a:defRPr/>
            </a:pPr>
            <a:r>
              <a:rPr lang="cs-CZ" dirty="0" smtClean="0"/>
              <a:t>Vysvětli </a:t>
            </a:r>
            <a:r>
              <a:rPr lang="cs-CZ" dirty="0"/>
              <a:t>pojem „macchie“.</a:t>
            </a:r>
          </a:p>
          <a:p>
            <a:pPr marL="539496" indent="-457200">
              <a:buFont typeface="Wingdings" panose="05000000000000000000" pitchFamily="2" charset="2"/>
              <a:buChar char="q"/>
              <a:defRPr/>
            </a:pPr>
            <a:r>
              <a:rPr lang="cs-CZ" dirty="0" smtClean="0"/>
              <a:t>Vyjmenuj </a:t>
            </a:r>
            <a:r>
              <a:rPr lang="cs-CZ" dirty="0"/>
              <a:t>zástupce volně rostoucích rostlin.</a:t>
            </a:r>
          </a:p>
          <a:p>
            <a:pPr marL="539496" indent="-457200">
              <a:buFont typeface="Wingdings" panose="05000000000000000000" pitchFamily="2" charset="2"/>
              <a:buChar char="q"/>
              <a:defRPr/>
            </a:pPr>
            <a:r>
              <a:rPr lang="cs-CZ" dirty="0" smtClean="0"/>
              <a:t>Vyjmenuj </a:t>
            </a:r>
            <a:r>
              <a:rPr lang="cs-CZ" dirty="0"/>
              <a:t>zástupce zvířat.</a:t>
            </a:r>
          </a:p>
          <a:p>
            <a:pPr marL="539496" indent="-457200">
              <a:buFont typeface="Wingdings" panose="05000000000000000000" pitchFamily="2" charset="2"/>
              <a:buChar char="q"/>
              <a:defRPr/>
            </a:pPr>
            <a:r>
              <a:rPr lang="cs-CZ" dirty="0" smtClean="0"/>
              <a:t>Které </a:t>
            </a:r>
            <a:r>
              <a:rPr lang="cs-CZ" dirty="0"/>
              <a:t>plodiny pocházejí ze subtropů?</a:t>
            </a:r>
          </a:p>
          <a:p>
            <a:pPr marL="539496" indent="-457200">
              <a:buFont typeface="Wingdings" panose="05000000000000000000" pitchFamily="2" charset="2"/>
              <a:buChar char="q"/>
              <a:defRPr/>
            </a:pPr>
            <a:r>
              <a:rPr lang="cs-CZ" dirty="0" smtClean="0"/>
              <a:t>Proč </a:t>
            </a:r>
            <a:r>
              <a:rPr lang="cs-CZ" dirty="0"/>
              <a:t>tyto země rádi navštěvujeme?</a:t>
            </a:r>
          </a:p>
          <a:p>
            <a:pPr marL="539496" indent="-457200">
              <a:buFont typeface="Wingdings" panose="05000000000000000000" pitchFamily="2" charset="2"/>
              <a:buChar char="q"/>
              <a:defRPr/>
            </a:pPr>
            <a:r>
              <a:rPr lang="cs-CZ" sz="2800" b="1" dirty="0">
                <a:solidFill>
                  <a:srgbClr val="008000"/>
                </a:solidFill>
              </a:rPr>
              <a:t>Úkol:  Vyhledej na politické mapě světa státy, kam se vydávají naši turisté. Navštívil jsi některou zemi?</a:t>
            </a:r>
          </a:p>
          <a:p>
            <a:endParaRPr lang="cs-CZ" dirty="0"/>
          </a:p>
        </p:txBody>
      </p:sp>
      <p:sp>
        <p:nvSpPr>
          <p:cNvPr id="4" name="Nadpis 3"/>
          <p:cNvSpPr txBox="1">
            <a:spLocks noGrp="1"/>
          </p:cNvSpPr>
          <p:nvPr>
            <p:ph type="title"/>
          </p:nvPr>
        </p:nvSpPr>
        <p:spPr>
          <a:xfrm>
            <a:off x="0" y="274638"/>
            <a:ext cx="9144000" cy="850106"/>
          </a:xfrm>
          <a:prstGeom prst="rect">
            <a:avLst/>
          </a:prstGeom>
          <a:solidFill>
            <a:schemeClr val="bg1"/>
          </a:solidFill>
          <a:ln w="38100">
            <a:solidFill>
              <a:srgbClr val="008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b="1" dirty="0" smtClean="0">
                <a:solidFill>
                  <a:srgbClr val="008000"/>
                </a:solidFill>
              </a:rPr>
              <a:t>ZNÁŠ ODPOVĚDI? </a:t>
            </a:r>
            <a:endParaRPr lang="cs-CZ" sz="32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221610"/>
      </p:ext>
    </p:extLst>
  </p:cSld>
  <p:clrMapOvr>
    <a:masterClrMapping/>
  </p:clrMapOvr>
  <p:transition spd="slow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55576" y="764704"/>
            <a:ext cx="7772400" cy="1470025"/>
          </a:xfrm>
        </p:spPr>
        <p:txBody>
          <a:bodyPr>
            <a:noAutofit/>
          </a:bodyPr>
          <a:lstStyle/>
          <a:p>
            <a:r>
              <a:rPr lang="cs-CZ" sz="8000" b="1" dirty="0" smtClean="0"/>
              <a:t>KRAJINY TROPŮ A SUBTROPŮ</a:t>
            </a:r>
            <a:endParaRPr lang="cs-CZ" sz="8000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899592" y="3068960"/>
            <a:ext cx="7128792" cy="3096344"/>
          </a:xfrm>
        </p:spPr>
        <p:txBody>
          <a:bodyPr>
            <a:noAutofit/>
          </a:bodyPr>
          <a:lstStyle/>
          <a:p>
            <a:r>
              <a:rPr lang="cs-CZ" sz="4000" b="1" dirty="0" smtClean="0">
                <a:solidFill>
                  <a:schemeClr val="tx1"/>
                </a:solidFill>
              </a:rPr>
              <a:t>TROPICKÝ DEŠTNÝ LES</a:t>
            </a:r>
          </a:p>
          <a:p>
            <a:r>
              <a:rPr lang="cs-CZ" sz="4000" b="1" dirty="0" smtClean="0">
                <a:solidFill>
                  <a:schemeClr val="tx1"/>
                </a:solidFill>
              </a:rPr>
              <a:t>TROPICKÝ STŘÍDAVĚ VLHKÝ LES</a:t>
            </a:r>
          </a:p>
          <a:p>
            <a:r>
              <a:rPr lang="cs-CZ" sz="4000" b="1" dirty="0" smtClean="0">
                <a:solidFill>
                  <a:schemeClr val="tx1"/>
                </a:solidFill>
              </a:rPr>
              <a:t>SAVANY</a:t>
            </a:r>
          </a:p>
          <a:p>
            <a:r>
              <a:rPr lang="cs-CZ" sz="4000" b="1" dirty="0" smtClean="0">
                <a:solidFill>
                  <a:schemeClr val="tx1"/>
                </a:solidFill>
              </a:rPr>
              <a:t>POUŠTĚ A </a:t>
            </a:r>
            <a:r>
              <a:rPr lang="cs-CZ" sz="4000" b="1" dirty="0" smtClean="0">
                <a:solidFill>
                  <a:schemeClr val="tx1"/>
                </a:solidFill>
              </a:rPr>
              <a:t>POLOPOUŠTĚ</a:t>
            </a:r>
            <a:endParaRPr lang="cs-CZ" sz="4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30362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ÚKOL: Spoj, co k sobě patří</a:t>
            </a:r>
            <a:endParaRPr lang="cs-CZ" sz="3200" b="1" dirty="0">
              <a:solidFill>
                <a:schemeClr val="tx2"/>
              </a:solidFill>
            </a:endParaRP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34661919"/>
              </p:ext>
            </p:extLst>
          </p:nvPr>
        </p:nvGraphicFramePr>
        <p:xfrm>
          <a:off x="467544" y="1340768"/>
          <a:ext cx="3816424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Zástupný symbol pro obsah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19314366"/>
              </p:ext>
            </p:extLst>
          </p:nvPr>
        </p:nvGraphicFramePr>
        <p:xfrm>
          <a:off x="4644008" y="1340768"/>
          <a:ext cx="3816424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6" name="TextovéPole 5"/>
          <p:cNvSpPr txBox="1"/>
          <p:nvPr/>
        </p:nvSpPr>
        <p:spPr>
          <a:xfrm>
            <a:off x="2555776" y="5996524"/>
            <a:ext cx="3694281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chemeClr val="tx2"/>
                </a:solidFill>
              </a:rPr>
              <a:t>Správné odpovědi: 1B, 2D, 3A, 4C, 5E</a:t>
            </a:r>
            <a:endParaRPr lang="cs-CZ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59408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TextovéPole 4"/>
          <p:cNvSpPr txBox="1">
            <a:spLocks noChangeArrowheads="1"/>
          </p:cNvSpPr>
          <p:nvPr/>
        </p:nvSpPr>
        <p:spPr bwMode="auto">
          <a:xfrm>
            <a:off x="205740" y="182880"/>
            <a:ext cx="4434840" cy="29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296" tIns="41148" rIns="82296" bIns="41148">
            <a:spAutoFit/>
          </a:bodyPr>
          <a:lstStyle/>
          <a:p>
            <a:r>
              <a:rPr lang="pl-PL" sz="1400" b="1">
                <a:solidFill>
                  <a:srgbClr val="000000"/>
                </a:solidFill>
                <a:latin typeface="Arial - 20"/>
              </a:rPr>
              <a:t>Seznam použité literatury a pramenů:</a:t>
            </a:r>
            <a:endParaRPr lang="cs-CZ" sz="1400" b="1">
              <a:solidFill>
                <a:srgbClr val="000000"/>
              </a:solidFill>
              <a:latin typeface="Arial - 2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611560" y="751344"/>
            <a:ext cx="8064896" cy="566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100" dirty="0"/>
              <a:t>Obr. 1: KOISTÍNEN, </a:t>
            </a:r>
            <a:r>
              <a:rPr lang="cs-CZ" sz="1100" dirty="0" err="1"/>
              <a:t>Ville</a:t>
            </a:r>
            <a:r>
              <a:rPr lang="cs-CZ" sz="1100" dirty="0"/>
              <a:t>. </a:t>
            </a:r>
            <a:r>
              <a:rPr lang="cs-CZ" sz="1100" i="1" dirty="0" err="1"/>
              <a:t>Wikimedia</a:t>
            </a:r>
            <a:r>
              <a:rPr lang="cs-CZ" sz="1100" i="1" dirty="0"/>
              <a:t> </a:t>
            </a:r>
            <a:r>
              <a:rPr lang="cs-CZ" sz="1100" i="1" dirty="0" err="1"/>
              <a:t>commons</a:t>
            </a:r>
            <a:r>
              <a:rPr lang="cs-CZ" sz="1100" dirty="0"/>
              <a:t> [online]. 2007-02-21 [cit. 2012-05-08]. File:Rain </a:t>
            </a:r>
            <a:r>
              <a:rPr lang="cs-CZ" sz="1100" dirty="0" err="1"/>
              <a:t>forest</a:t>
            </a:r>
            <a:r>
              <a:rPr lang="cs-CZ" sz="1100" dirty="0"/>
              <a:t> </a:t>
            </a:r>
            <a:r>
              <a:rPr lang="cs-CZ" sz="1100" dirty="0" err="1"/>
              <a:t>location</a:t>
            </a:r>
            <a:r>
              <a:rPr lang="cs-CZ" sz="1100" dirty="0"/>
              <a:t> </a:t>
            </a:r>
            <a:r>
              <a:rPr lang="cs-CZ" sz="1100" dirty="0" err="1"/>
              <a:t>map.png.Dostupný</a:t>
            </a:r>
            <a:r>
              <a:rPr lang="cs-CZ" sz="1100" dirty="0"/>
              <a:t> </a:t>
            </a:r>
            <a:endParaRPr lang="cs-CZ" sz="1100" dirty="0" smtClean="0"/>
          </a:p>
          <a:p>
            <a:r>
              <a:rPr lang="cs-CZ" sz="1100" dirty="0" smtClean="0"/>
              <a:t>pod </a:t>
            </a:r>
            <a:r>
              <a:rPr lang="cs-CZ" sz="1100" dirty="0"/>
              <a:t>licencí </a:t>
            </a:r>
            <a:r>
              <a:rPr lang="cs-CZ" sz="1100" dirty="0" err="1"/>
              <a:t>Creativ</a:t>
            </a:r>
            <a:r>
              <a:rPr lang="cs-CZ" sz="1100" dirty="0"/>
              <a:t> e </a:t>
            </a:r>
            <a:r>
              <a:rPr lang="cs-CZ" sz="1100" dirty="0" err="1"/>
              <a:t>Commons</a:t>
            </a:r>
            <a:r>
              <a:rPr lang="cs-CZ" sz="1100" dirty="0"/>
              <a:t> na WWW: &lt;</a:t>
            </a:r>
            <a:r>
              <a:rPr lang="cs-CZ" sz="1100" dirty="0">
                <a:hlinkClick r:id="rId2"/>
              </a:rPr>
              <a:t>http://commons.wikimedia.org/wiki/File:Rain_forest_location_map.png </a:t>
            </a:r>
            <a:r>
              <a:rPr lang="cs-CZ" sz="1100" dirty="0"/>
              <a:t>&gt; </a:t>
            </a:r>
          </a:p>
          <a:p>
            <a:r>
              <a:rPr lang="cs-CZ" sz="1100" dirty="0"/>
              <a:t>Obr. 2: ZIEGLER, </a:t>
            </a:r>
            <a:r>
              <a:rPr lang="cs-CZ" sz="1100" dirty="0" err="1"/>
              <a:t>CHristian</a:t>
            </a:r>
            <a:r>
              <a:rPr lang="cs-CZ" sz="1100" dirty="0"/>
              <a:t>. </a:t>
            </a:r>
            <a:r>
              <a:rPr lang="cs-CZ" sz="1100" i="1" dirty="0" err="1"/>
              <a:t>Wikimedia</a:t>
            </a:r>
            <a:r>
              <a:rPr lang="cs-CZ" sz="1100" i="1" dirty="0"/>
              <a:t> </a:t>
            </a:r>
            <a:r>
              <a:rPr lang="cs-CZ" sz="1100" i="1" dirty="0" err="1"/>
              <a:t>commons</a:t>
            </a:r>
            <a:r>
              <a:rPr lang="cs-CZ" sz="1100" dirty="0"/>
              <a:t> [online]. 2006 -08-15 [cit. 2012-05-08]. File:Forest on </a:t>
            </a:r>
            <a:r>
              <a:rPr lang="cs-CZ" sz="1100" dirty="0" err="1"/>
              <a:t>Barro</a:t>
            </a:r>
            <a:r>
              <a:rPr lang="cs-CZ" sz="1100" dirty="0"/>
              <a:t> Colorado.png. Dostupný </a:t>
            </a:r>
            <a:endParaRPr lang="cs-CZ" sz="1100" dirty="0" smtClean="0"/>
          </a:p>
          <a:p>
            <a:r>
              <a:rPr lang="cs-CZ" sz="1100" dirty="0" smtClean="0"/>
              <a:t>pod </a:t>
            </a:r>
            <a:r>
              <a:rPr lang="cs-CZ" sz="1100" dirty="0"/>
              <a:t>licencí </a:t>
            </a:r>
            <a:r>
              <a:rPr lang="cs-CZ" sz="1100" dirty="0" err="1"/>
              <a:t>Creative</a:t>
            </a:r>
            <a:r>
              <a:rPr lang="cs-CZ" sz="1100" dirty="0"/>
              <a:t>  </a:t>
            </a:r>
            <a:r>
              <a:rPr lang="cs-CZ" sz="1100" dirty="0" err="1"/>
              <a:t>Commons</a:t>
            </a:r>
            <a:r>
              <a:rPr lang="cs-CZ" sz="1100" dirty="0"/>
              <a:t> na WWW: &lt;</a:t>
            </a:r>
            <a:r>
              <a:rPr lang="cs-CZ" sz="1100" dirty="0">
                <a:hlinkClick r:id="rId3"/>
              </a:rPr>
              <a:t>http://commons.wikimedia.org/wiki/File:Forest_on_Barro_Colorado.png </a:t>
            </a:r>
            <a:r>
              <a:rPr lang="cs-CZ" sz="1100" dirty="0"/>
              <a:t>&gt; </a:t>
            </a:r>
          </a:p>
          <a:p>
            <a:r>
              <a:rPr lang="cs-CZ" sz="1100" dirty="0"/>
              <a:t>Obr. 3: SCHOCH, Thomas. </a:t>
            </a:r>
            <a:r>
              <a:rPr lang="cs-CZ" sz="1100" i="1" dirty="0" err="1"/>
              <a:t>Wikimedia</a:t>
            </a:r>
            <a:r>
              <a:rPr lang="cs-CZ" sz="1100" i="1" dirty="0"/>
              <a:t> </a:t>
            </a:r>
            <a:r>
              <a:rPr lang="cs-CZ" sz="1100" i="1" dirty="0" err="1"/>
              <a:t>commons</a:t>
            </a:r>
            <a:r>
              <a:rPr lang="cs-CZ" sz="1100" dirty="0"/>
              <a:t> [online]. 2005-08-10 [cit. 2012-05-08]. File:Rain </a:t>
            </a:r>
            <a:r>
              <a:rPr lang="cs-CZ" sz="1100" dirty="0" err="1"/>
              <a:t>Forest</a:t>
            </a:r>
            <a:r>
              <a:rPr lang="cs-CZ" sz="1100" dirty="0"/>
              <a:t> </a:t>
            </a:r>
            <a:r>
              <a:rPr lang="cs-CZ" sz="1100" dirty="0" err="1"/>
              <a:t>Daintree</a:t>
            </a:r>
            <a:r>
              <a:rPr lang="cs-CZ" sz="1100" dirty="0"/>
              <a:t> Australia.jpg. Dostupný pod licencí </a:t>
            </a:r>
            <a:r>
              <a:rPr lang="cs-CZ" sz="1100" dirty="0" err="1"/>
              <a:t>Creative</a:t>
            </a:r>
            <a:r>
              <a:rPr lang="cs-CZ" sz="1100" dirty="0"/>
              <a:t> </a:t>
            </a:r>
            <a:r>
              <a:rPr lang="cs-CZ" sz="1100" dirty="0" err="1"/>
              <a:t>Comons</a:t>
            </a:r>
            <a:r>
              <a:rPr lang="cs-CZ" sz="1100" dirty="0"/>
              <a:t> na WWW: &lt;</a:t>
            </a:r>
            <a:r>
              <a:rPr lang="cs-CZ" sz="1100" dirty="0">
                <a:hlinkClick r:id="rId4"/>
              </a:rPr>
              <a:t>http://commons.wikimedia.org/wiki/File:Rain_Forest_Daintree_Australia.jpg </a:t>
            </a:r>
            <a:r>
              <a:rPr lang="cs-CZ" sz="1100" dirty="0"/>
              <a:t>&gt; </a:t>
            </a:r>
          </a:p>
          <a:p>
            <a:r>
              <a:rPr lang="cs-CZ" sz="1100" dirty="0"/>
              <a:t>Obr. 4: FLORINUX. </a:t>
            </a:r>
            <a:r>
              <a:rPr lang="cs-CZ" sz="1100" i="1" dirty="0" err="1"/>
              <a:t>Wikimedia</a:t>
            </a:r>
            <a:r>
              <a:rPr lang="cs-CZ" sz="1100" i="1" dirty="0"/>
              <a:t> </a:t>
            </a:r>
            <a:r>
              <a:rPr lang="cs-CZ" sz="1100" i="1" dirty="0" err="1"/>
              <a:t>commons</a:t>
            </a:r>
            <a:r>
              <a:rPr lang="cs-CZ" sz="1100" dirty="0"/>
              <a:t> [online]. 2010-12-25 [cit. 2012-05-08]. File:Orchid(Orchidaceae).JPG. Dostupný pod licencí </a:t>
            </a:r>
            <a:r>
              <a:rPr lang="cs-CZ" sz="1100" dirty="0" err="1"/>
              <a:t>Creative</a:t>
            </a:r>
            <a:r>
              <a:rPr lang="cs-CZ" sz="1100" dirty="0"/>
              <a:t> </a:t>
            </a:r>
            <a:r>
              <a:rPr lang="cs-CZ" sz="1100" dirty="0" err="1"/>
              <a:t>Commons</a:t>
            </a:r>
            <a:r>
              <a:rPr lang="cs-CZ" sz="1100" dirty="0"/>
              <a:t> na WWW: &lt;</a:t>
            </a:r>
            <a:r>
              <a:rPr lang="cs-CZ" sz="1100" dirty="0">
                <a:hlinkClick r:id="rId5"/>
              </a:rPr>
              <a:t>http://commons.wikimedia.org/wiki/File:Orchid(Orchidaceae).JPG </a:t>
            </a:r>
            <a:r>
              <a:rPr lang="cs-CZ" sz="1100" dirty="0"/>
              <a:t>&gt; </a:t>
            </a:r>
          </a:p>
          <a:p>
            <a:r>
              <a:rPr lang="cs-CZ" sz="1100" dirty="0"/>
              <a:t>Obr. 5, 6, 7, 10: MICROSOFT OFFICE</a:t>
            </a:r>
          </a:p>
          <a:p>
            <a:r>
              <a:rPr lang="cs-CZ" sz="1100" dirty="0"/>
              <a:t>Obr. 8: ZIENOWICZ, </a:t>
            </a:r>
            <a:r>
              <a:rPr lang="cs-CZ" sz="1100" dirty="0" err="1"/>
              <a:t>Alina</a:t>
            </a:r>
            <a:r>
              <a:rPr lang="cs-CZ" sz="1100" dirty="0"/>
              <a:t>. </a:t>
            </a:r>
            <a:r>
              <a:rPr lang="cs-CZ" sz="1100" i="1" dirty="0" err="1"/>
              <a:t>Wikimedia</a:t>
            </a:r>
            <a:r>
              <a:rPr lang="cs-CZ" sz="1100" i="1" dirty="0"/>
              <a:t> </a:t>
            </a:r>
            <a:r>
              <a:rPr lang="cs-CZ" sz="1100" i="1" dirty="0" err="1"/>
              <a:t>commons</a:t>
            </a:r>
            <a:r>
              <a:rPr lang="cs-CZ" sz="1100" dirty="0"/>
              <a:t> [online]. 2010-09-22 [cit. 2012-05-08]. File:Anakonda </a:t>
            </a:r>
            <a:r>
              <a:rPr lang="cs-CZ" sz="1100" dirty="0" err="1"/>
              <a:t>zolta</a:t>
            </a:r>
            <a:r>
              <a:rPr lang="cs-CZ" sz="1100" dirty="0"/>
              <a:t> (</a:t>
            </a:r>
            <a:r>
              <a:rPr lang="cs-CZ" sz="1100" dirty="0" err="1"/>
              <a:t>Eunectes</a:t>
            </a:r>
            <a:r>
              <a:rPr lang="cs-CZ" sz="1100" dirty="0"/>
              <a:t> </a:t>
            </a:r>
            <a:r>
              <a:rPr lang="cs-CZ" sz="1100" dirty="0" err="1"/>
              <a:t>notaeus</a:t>
            </a:r>
            <a:r>
              <a:rPr lang="cs-CZ" sz="1100" dirty="0"/>
              <a:t>).</a:t>
            </a:r>
            <a:r>
              <a:rPr lang="cs-CZ" sz="1100" dirty="0" err="1"/>
              <a:t>jpg</a:t>
            </a:r>
            <a:r>
              <a:rPr lang="cs-CZ" sz="1100" dirty="0"/>
              <a:t>. Dostupný pod licencí </a:t>
            </a:r>
            <a:r>
              <a:rPr lang="cs-CZ" sz="1100" dirty="0" err="1"/>
              <a:t>Creative</a:t>
            </a:r>
            <a:r>
              <a:rPr lang="cs-CZ" sz="1100" dirty="0"/>
              <a:t> </a:t>
            </a:r>
            <a:r>
              <a:rPr lang="cs-CZ" sz="1100" dirty="0" err="1"/>
              <a:t>Commons</a:t>
            </a:r>
            <a:r>
              <a:rPr lang="cs-CZ" sz="1100" dirty="0"/>
              <a:t> na WWW: &lt;</a:t>
            </a:r>
            <a:r>
              <a:rPr lang="cs-CZ" sz="1100" dirty="0">
                <a:hlinkClick r:id="rId6"/>
              </a:rPr>
              <a:t>http://commons.wikimedia.org/wiki/File:Anakonda_zolta_(Eunectes_notaeus).jpg </a:t>
            </a:r>
            <a:r>
              <a:rPr lang="cs-CZ" sz="1100" dirty="0"/>
              <a:t>&gt; </a:t>
            </a:r>
          </a:p>
          <a:p>
            <a:r>
              <a:rPr lang="cs-CZ" sz="1100" dirty="0"/>
              <a:t>Obr. 9: KERSCHBAUM, Julia. </a:t>
            </a:r>
            <a:r>
              <a:rPr lang="cs-CZ" sz="1100" i="1" dirty="0" err="1"/>
              <a:t>Wikimedia</a:t>
            </a:r>
            <a:r>
              <a:rPr lang="cs-CZ" sz="1100" i="1" dirty="0"/>
              <a:t> </a:t>
            </a:r>
            <a:r>
              <a:rPr lang="cs-CZ" sz="1100" i="1" dirty="0" err="1"/>
              <a:t>commons</a:t>
            </a:r>
            <a:r>
              <a:rPr lang="cs-CZ" sz="1100" dirty="0"/>
              <a:t> [online]. 2006 [cit. 2012-05-08]. File:Hoffmann-Sloth upright.jpg. Dostupný pod licencí </a:t>
            </a:r>
            <a:r>
              <a:rPr lang="cs-CZ" sz="1100" dirty="0" err="1"/>
              <a:t>Creative</a:t>
            </a:r>
            <a:r>
              <a:rPr lang="cs-CZ" sz="1100" dirty="0"/>
              <a:t>  </a:t>
            </a:r>
            <a:r>
              <a:rPr lang="cs-CZ" sz="1100" dirty="0" err="1"/>
              <a:t>Commons</a:t>
            </a:r>
            <a:r>
              <a:rPr lang="cs-CZ" sz="1100" dirty="0"/>
              <a:t> na WWW: &lt;</a:t>
            </a:r>
            <a:r>
              <a:rPr lang="cs-CZ" sz="1100" dirty="0">
                <a:hlinkClick r:id="rId7"/>
              </a:rPr>
              <a:t>http://commons.wikimedia.org/wiki/File:Hoffmann-Sloth_upright.jpg </a:t>
            </a:r>
            <a:r>
              <a:rPr lang="cs-CZ" sz="1100" dirty="0"/>
              <a:t>&gt; </a:t>
            </a:r>
          </a:p>
          <a:p>
            <a:r>
              <a:rPr lang="cs-CZ" sz="1100" dirty="0"/>
              <a:t>Obr. 11: MILHAUS. </a:t>
            </a:r>
            <a:r>
              <a:rPr lang="cs-CZ" sz="1100" i="1" dirty="0" err="1"/>
              <a:t>Wikimedia</a:t>
            </a:r>
            <a:r>
              <a:rPr lang="cs-CZ" sz="1100" i="1" dirty="0"/>
              <a:t> </a:t>
            </a:r>
            <a:r>
              <a:rPr lang="cs-CZ" sz="1100" i="1" dirty="0" err="1"/>
              <a:t>commons</a:t>
            </a:r>
            <a:r>
              <a:rPr lang="cs-CZ" sz="1100" dirty="0"/>
              <a:t> [online]. 2006-11-05 [cit. 2012-05-08]. File:Tropicke lesy sveta.png. Dostupný pod licencí </a:t>
            </a:r>
            <a:r>
              <a:rPr lang="cs-CZ" sz="1100" dirty="0" err="1"/>
              <a:t>Creative</a:t>
            </a:r>
            <a:r>
              <a:rPr lang="cs-CZ" sz="1100" dirty="0"/>
              <a:t> </a:t>
            </a:r>
            <a:r>
              <a:rPr lang="cs-CZ" sz="1100" dirty="0" err="1"/>
              <a:t>Commons</a:t>
            </a:r>
            <a:r>
              <a:rPr lang="cs-CZ" sz="1100" dirty="0"/>
              <a:t> na WWW: &lt;</a:t>
            </a:r>
            <a:r>
              <a:rPr lang="cs-CZ" sz="1100" dirty="0">
                <a:hlinkClick r:id="rId8"/>
              </a:rPr>
              <a:t>http://commons.wikimedia.org/wiki/</a:t>
            </a:r>
            <a:r>
              <a:rPr lang="cs-CZ" sz="1100" dirty="0" err="1">
                <a:hlinkClick r:id="rId8"/>
              </a:rPr>
              <a:t>File:Tropicke_lesy_sveta.png</a:t>
            </a:r>
            <a:r>
              <a:rPr lang="cs-CZ" sz="1100" dirty="0"/>
              <a:t>&gt; </a:t>
            </a:r>
          </a:p>
          <a:p>
            <a:r>
              <a:rPr lang="cs-CZ" sz="1100" dirty="0"/>
              <a:t>Obr. 12: </a:t>
            </a:r>
            <a:r>
              <a:rPr lang="cs-CZ" sz="1100" i="1" dirty="0" err="1"/>
              <a:t>Wikimedia</a:t>
            </a:r>
            <a:r>
              <a:rPr lang="cs-CZ" sz="1100" i="1" dirty="0"/>
              <a:t> </a:t>
            </a:r>
            <a:r>
              <a:rPr lang="cs-CZ" sz="1100" i="1" dirty="0" err="1"/>
              <a:t>commons</a:t>
            </a:r>
            <a:r>
              <a:rPr lang="cs-CZ" sz="1100" dirty="0"/>
              <a:t> [online]. [cit. 2012-05-08]. File:Tarangire-Natpark800600.jpg.</a:t>
            </a:r>
            <a:r>
              <a:rPr lang="cs-CZ" sz="1100" b="1" dirty="0"/>
              <a:t> </a:t>
            </a:r>
            <a:r>
              <a:rPr lang="cs-CZ" sz="1100" dirty="0"/>
              <a:t>Dostupný pod licencí Public </a:t>
            </a:r>
            <a:r>
              <a:rPr lang="cs-CZ" sz="1100" dirty="0" err="1"/>
              <a:t>domain</a:t>
            </a:r>
            <a:r>
              <a:rPr lang="cs-CZ" sz="1100" dirty="0"/>
              <a:t> na WWW: &lt;</a:t>
            </a:r>
            <a:r>
              <a:rPr lang="cs-CZ" sz="1100" dirty="0">
                <a:hlinkClick r:id="rId9"/>
              </a:rPr>
              <a:t>http://commons.wikimedia.org/wiki/File:Tarangire-Natpark800600.jpg</a:t>
            </a:r>
            <a:r>
              <a:rPr lang="cs-CZ" sz="1100" dirty="0"/>
              <a:t>&gt; </a:t>
            </a:r>
          </a:p>
          <a:p>
            <a:r>
              <a:rPr lang="cs-CZ" sz="1100" dirty="0"/>
              <a:t>Obr. 13: DAVID. </a:t>
            </a:r>
            <a:r>
              <a:rPr lang="cs-CZ" sz="1100" i="1" dirty="0" err="1"/>
              <a:t>Wikimedia</a:t>
            </a:r>
            <a:r>
              <a:rPr lang="cs-CZ" sz="1100" i="1" dirty="0"/>
              <a:t> </a:t>
            </a:r>
            <a:r>
              <a:rPr lang="cs-CZ" sz="1100" i="1" dirty="0" err="1"/>
              <a:t>commons</a:t>
            </a:r>
            <a:r>
              <a:rPr lang="cs-CZ" sz="1100" dirty="0"/>
              <a:t> [online]. 2007-10-01 [cit. 2012-05-08]. </a:t>
            </a:r>
            <a:r>
              <a:rPr lang="es-ES" sz="1100" dirty="0"/>
              <a:t>File:Los Llanos Colombia by David.png</a:t>
            </a:r>
            <a:r>
              <a:rPr lang="cs-CZ" sz="1100" dirty="0"/>
              <a:t>.</a:t>
            </a:r>
            <a:r>
              <a:rPr lang="es-ES" sz="1100" dirty="0"/>
              <a:t> </a:t>
            </a:r>
            <a:r>
              <a:rPr lang="cs-CZ" sz="1100" dirty="0"/>
              <a:t>Dostupný pod licencí </a:t>
            </a:r>
            <a:r>
              <a:rPr lang="cs-CZ" sz="1100" dirty="0" err="1"/>
              <a:t>Creativ</a:t>
            </a:r>
            <a:r>
              <a:rPr lang="cs-CZ" sz="1100" dirty="0"/>
              <a:t> e </a:t>
            </a:r>
            <a:r>
              <a:rPr lang="cs-CZ" sz="1100" dirty="0" err="1"/>
              <a:t>Commons</a:t>
            </a:r>
            <a:r>
              <a:rPr lang="cs-CZ" sz="1100" dirty="0"/>
              <a:t> na WWW: &lt;</a:t>
            </a:r>
            <a:r>
              <a:rPr lang="cs-CZ" sz="1100" dirty="0">
                <a:hlinkClick r:id="rId10"/>
              </a:rPr>
              <a:t>http://commons.wikimedia.org/wiki/</a:t>
            </a:r>
            <a:r>
              <a:rPr lang="cs-CZ" sz="1100" dirty="0" err="1">
                <a:hlinkClick r:id="rId10"/>
              </a:rPr>
              <a:t>File:Los_Llanos_Colombia_by_David.png</a:t>
            </a:r>
            <a:r>
              <a:rPr lang="cs-CZ" sz="1100" dirty="0"/>
              <a:t>&gt; </a:t>
            </a:r>
          </a:p>
          <a:p>
            <a:r>
              <a:rPr lang="cs-CZ" sz="1100" dirty="0"/>
              <a:t>Obr. 14: DAVID. </a:t>
            </a:r>
            <a:r>
              <a:rPr lang="cs-CZ" sz="1100" i="1" dirty="0" err="1"/>
              <a:t>Wikimedia</a:t>
            </a:r>
            <a:r>
              <a:rPr lang="cs-CZ" sz="1100" i="1" dirty="0"/>
              <a:t> </a:t>
            </a:r>
            <a:r>
              <a:rPr lang="cs-CZ" sz="1100" i="1" dirty="0" err="1"/>
              <a:t>commons</a:t>
            </a:r>
            <a:r>
              <a:rPr lang="cs-CZ" sz="1100" dirty="0"/>
              <a:t> [online]. 2007-01-25 [cit. 2012-05-08]. File:Baobab Avenue 1.JPG. Dostupný pod licencí </a:t>
            </a:r>
            <a:r>
              <a:rPr lang="cs-CZ" sz="1100" dirty="0" err="1"/>
              <a:t>Creativ</a:t>
            </a:r>
            <a:r>
              <a:rPr lang="cs-CZ" sz="1100" dirty="0"/>
              <a:t> </a:t>
            </a:r>
            <a:r>
              <a:rPr lang="cs-CZ" sz="1100" dirty="0" err="1"/>
              <a:t>Commons</a:t>
            </a:r>
            <a:r>
              <a:rPr lang="cs-CZ" sz="1100" dirty="0"/>
              <a:t> na WWW: &lt;</a:t>
            </a:r>
            <a:r>
              <a:rPr lang="cs-CZ" sz="1100" dirty="0">
                <a:hlinkClick r:id="rId11"/>
              </a:rPr>
              <a:t>http://commons.wikimedia.org/wiki/File:Baobab_Avenue_1.JPG</a:t>
            </a:r>
            <a:r>
              <a:rPr lang="cs-CZ" sz="1100" dirty="0"/>
              <a:t>&gt; </a:t>
            </a:r>
          </a:p>
          <a:p>
            <a:r>
              <a:rPr lang="cs-CZ" sz="1100" dirty="0"/>
              <a:t>Obr. 15: SLATER, Amanda. </a:t>
            </a:r>
            <a:r>
              <a:rPr lang="cs-CZ" sz="1100" i="1" dirty="0" err="1"/>
              <a:t>Wikimedia</a:t>
            </a:r>
            <a:r>
              <a:rPr lang="cs-CZ" sz="1100" i="1" dirty="0"/>
              <a:t> </a:t>
            </a:r>
            <a:r>
              <a:rPr lang="cs-CZ" sz="1100" i="1" dirty="0" err="1"/>
              <a:t>commons</a:t>
            </a:r>
            <a:r>
              <a:rPr lang="cs-CZ" sz="1100" dirty="0"/>
              <a:t> [online]. 2009-03-07 [cit. 2012-05-08]. File:Eucalyptus </a:t>
            </a:r>
            <a:r>
              <a:rPr lang="cs-CZ" sz="1100" dirty="0" err="1"/>
              <a:t>marginata</a:t>
            </a:r>
            <a:r>
              <a:rPr lang="cs-CZ" sz="1100" dirty="0"/>
              <a:t> 2.jpg. Dostupný </a:t>
            </a:r>
            <a:endParaRPr lang="cs-CZ" sz="1100" dirty="0" smtClean="0"/>
          </a:p>
          <a:p>
            <a:r>
              <a:rPr lang="cs-CZ" sz="1100" dirty="0" smtClean="0"/>
              <a:t>pod </a:t>
            </a:r>
            <a:r>
              <a:rPr lang="cs-CZ" sz="1100" dirty="0"/>
              <a:t>licencí </a:t>
            </a:r>
            <a:r>
              <a:rPr lang="cs-CZ" sz="1100" dirty="0" err="1"/>
              <a:t>Creativ</a:t>
            </a:r>
            <a:r>
              <a:rPr lang="cs-CZ" sz="1100" dirty="0"/>
              <a:t> e </a:t>
            </a:r>
            <a:r>
              <a:rPr lang="cs-CZ" sz="1100" dirty="0" err="1"/>
              <a:t>Commons</a:t>
            </a:r>
            <a:r>
              <a:rPr lang="cs-CZ" sz="1100" dirty="0"/>
              <a:t> na WWW: &lt; </a:t>
            </a:r>
            <a:r>
              <a:rPr lang="cs-CZ" sz="1100" dirty="0">
                <a:hlinkClick r:id="rId12"/>
              </a:rPr>
              <a:t>http://commons.wikimedia.org/wiki/File:Eucalyptus_marginata_2.jpg</a:t>
            </a:r>
            <a:r>
              <a:rPr lang="cs-CZ" sz="1100" dirty="0"/>
              <a:t>&gt;</a:t>
            </a:r>
            <a:r>
              <a:rPr lang="cs-CZ" sz="1100" dirty="0">
                <a:hlinkClick r:id="rId12"/>
              </a:rPr>
              <a:t> </a:t>
            </a:r>
            <a:endParaRPr lang="cs-CZ" sz="1100" dirty="0"/>
          </a:p>
          <a:p>
            <a:r>
              <a:rPr lang="cs-CZ" sz="1100" dirty="0"/>
              <a:t>Obr. 16: YAAAAY. </a:t>
            </a:r>
            <a:r>
              <a:rPr lang="cs-CZ" sz="1100" i="1" dirty="0" err="1"/>
              <a:t>Wikimedia</a:t>
            </a:r>
            <a:r>
              <a:rPr lang="cs-CZ" sz="1100" i="1" dirty="0"/>
              <a:t> </a:t>
            </a:r>
            <a:r>
              <a:rPr lang="cs-CZ" sz="1100" i="1" dirty="0" err="1"/>
              <a:t>commons</a:t>
            </a:r>
            <a:r>
              <a:rPr lang="cs-CZ" sz="1100" dirty="0"/>
              <a:t> [online]. 2004-07-26 [cit. 2012-05-08]. File:Lion </a:t>
            </a:r>
            <a:r>
              <a:rPr lang="cs-CZ" sz="1100" dirty="0" err="1"/>
              <a:t>waiting</a:t>
            </a:r>
            <a:r>
              <a:rPr lang="cs-CZ" sz="1100" dirty="0"/>
              <a:t> in Namibia.jpg. Dostupný pod licencí </a:t>
            </a:r>
            <a:r>
              <a:rPr lang="cs-CZ" sz="1100" dirty="0" err="1"/>
              <a:t>Creative</a:t>
            </a:r>
            <a:r>
              <a:rPr lang="cs-CZ" sz="1100" dirty="0"/>
              <a:t> </a:t>
            </a:r>
            <a:r>
              <a:rPr lang="cs-CZ" sz="1100" dirty="0" err="1"/>
              <a:t>Commons</a:t>
            </a:r>
            <a:r>
              <a:rPr lang="cs-CZ" sz="1100" dirty="0"/>
              <a:t> na WWW: &lt;</a:t>
            </a:r>
            <a:r>
              <a:rPr lang="cs-CZ" sz="1100" dirty="0">
                <a:hlinkClick r:id="rId13"/>
              </a:rPr>
              <a:t>http://commons.wikimedia.org/wiki/</a:t>
            </a:r>
            <a:r>
              <a:rPr lang="cs-CZ" sz="1100" dirty="0" err="1">
                <a:hlinkClick r:id="rId13"/>
              </a:rPr>
              <a:t>File:Lion_waiting_in_Namibia.jpg</a:t>
            </a:r>
            <a:r>
              <a:rPr lang="cs-CZ" sz="1100" dirty="0"/>
              <a:t>&gt;</a:t>
            </a:r>
          </a:p>
          <a:p>
            <a:r>
              <a:rPr lang="cs-CZ" sz="1100" dirty="0"/>
              <a:t>Obr. 17: SHEPERD, </a:t>
            </a:r>
            <a:r>
              <a:rPr lang="cs-CZ" sz="1100" dirty="0" err="1"/>
              <a:t>Shuyler</a:t>
            </a:r>
            <a:r>
              <a:rPr lang="cs-CZ" sz="1100" dirty="0"/>
              <a:t>. </a:t>
            </a:r>
            <a:r>
              <a:rPr lang="cs-CZ" sz="1100" i="1" dirty="0" err="1"/>
              <a:t>Wikimedia</a:t>
            </a:r>
            <a:r>
              <a:rPr lang="cs-CZ" sz="1100" i="1" dirty="0"/>
              <a:t> </a:t>
            </a:r>
            <a:r>
              <a:rPr lang="cs-CZ" sz="1100" i="1" dirty="0" err="1"/>
              <a:t>commons</a:t>
            </a:r>
            <a:r>
              <a:rPr lang="cs-CZ" sz="1100" dirty="0"/>
              <a:t> [online]. [cit. 2012-05-08]. File:Ngorongoro Wildebeest.jpg. Dostupný pod licencí </a:t>
            </a:r>
            <a:r>
              <a:rPr lang="cs-CZ" sz="1100" dirty="0" err="1"/>
              <a:t>Creative</a:t>
            </a:r>
            <a:r>
              <a:rPr lang="cs-CZ" sz="1100" dirty="0"/>
              <a:t> </a:t>
            </a:r>
            <a:r>
              <a:rPr lang="cs-CZ" sz="1100" dirty="0" err="1"/>
              <a:t>Commons</a:t>
            </a:r>
            <a:r>
              <a:rPr lang="cs-CZ" sz="1100" dirty="0"/>
              <a:t> na WWW: </a:t>
            </a:r>
            <a:r>
              <a:rPr lang="cs-CZ" sz="1100" dirty="0" smtClean="0">
                <a:hlinkClick r:id="rId14"/>
              </a:rPr>
              <a:t>http</a:t>
            </a:r>
            <a:r>
              <a:rPr lang="cs-CZ" sz="1100" dirty="0">
                <a:hlinkClick r:id="rId14"/>
              </a:rPr>
              <a:t>://commons.wikimedia.org/wiki/File:Ngorongoro_Wildebeest.jpg </a:t>
            </a:r>
            <a:endParaRPr lang="cs-CZ" sz="1100" dirty="0" smtClean="0"/>
          </a:p>
          <a:p>
            <a:pPr>
              <a:spcBef>
                <a:spcPts val="580"/>
              </a:spcBef>
              <a:defRPr/>
            </a:pPr>
            <a:r>
              <a:rPr lang="cs-CZ" sz="1100" dirty="0" smtClean="0"/>
              <a:t> </a:t>
            </a:r>
            <a:r>
              <a:rPr lang="cs-CZ" sz="1100" dirty="0"/>
              <a:t>Obr. 18: DUCHACEK, Miroslav. </a:t>
            </a:r>
            <a:r>
              <a:rPr lang="cs-CZ" sz="1100" i="1" dirty="0" err="1"/>
              <a:t>Wikimedia</a:t>
            </a:r>
            <a:r>
              <a:rPr lang="cs-CZ" sz="1100" i="1" dirty="0"/>
              <a:t> </a:t>
            </a:r>
            <a:r>
              <a:rPr lang="cs-CZ" sz="1100" i="1" dirty="0" err="1"/>
              <a:t>commons</a:t>
            </a:r>
            <a:r>
              <a:rPr lang="cs-CZ" sz="1100" dirty="0"/>
              <a:t> [online]. 2005 [cit. 2012-05-08]. File:Giraffe standing.jpg. Dostupný pod licencí </a:t>
            </a:r>
            <a:r>
              <a:rPr lang="cs-CZ" sz="1100" dirty="0" err="1"/>
              <a:t>Creative</a:t>
            </a:r>
            <a:r>
              <a:rPr lang="cs-CZ" sz="1100" dirty="0"/>
              <a:t>  </a:t>
            </a:r>
            <a:r>
              <a:rPr lang="cs-CZ" sz="1100" dirty="0" err="1"/>
              <a:t>Commons</a:t>
            </a:r>
            <a:r>
              <a:rPr lang="cs-CZ" sz="1100" dirty="0"/>
              <a:t> na WWW: &lt;</a:t>
            </a:r>
            <a:r>
              <a:rPr lang="cs-CZ" sz="1100" dirty="0">
                <a:latin typeface="Times New Roman" pitchFamily="18" charset="0"/>
                <a:cs typeface="Times New Roman" pitchFamily="18" charset="0"/>
                <a:hlinkClick r:id="rId15"/>
              </a:rPr>
              <a:t>http://commons.wikimedia.org/wiki/</a:t>
            </a:r>
            <a:r>
              <a:rPr lang="cs-CZ" sz="1100" dirty="0" err="1">
                <a:latin typeface="Times New Roman" pitchFamily="18" charset="0"/>
                <a:cs typeface="Times New Roman" pitchFamily="18" charset="0"/>
                <a:hlinkClick r:id="rId15"/>
              </a:rPr>
              <a:t>File:Giraffe_standing.jpg</a:t>
            </a:r>
            <a:r>
              <a:rPr lang="cs-CZ" sz="1100" dirty="0"/>
              <a:t>&gt; </a:t>
            </a:r>
          </a:p>
          <a:p>
            <a:pPr>
              <a:spcBef>
                <a:spcPts val="580"/>
              </a:spcBef>
              <a:defRPr/>
            </a:pPr>
            <a:r>
              <a:rPr lang="cs-CZ" sz="1100" dirty="0"/>
              <a:t>Obr. 19: GIRAUD, Patrick. </a:t>
            </a:r>
            <a:r>
              <a:rPr lang="cs-CZ" sz="1100" i="1" dirty="0" err="1"/>
              <a:t>Wikimedia</a:t>
            </a:r>
            <a:r>
              <a:rPr lang="cs-CZ" sz="1100" i="1" dirty="0"/>
              <a:t> </a:t>
            </a:r>
            <a:r>
              <a:rPr lang="cs-CZ" sz="1100" i="1" dirty="0" err="1"/>
              <a:t>commons</a:t>
            </a:r>
            <a:r>
              <a:rPr lang="cs-CZ" sz="1100" dirty="0"/>
              <a:t> [online]. [cit. 2012-05-08]. File:Namibie </a:t>
            </a:r>
            <a:r>
              <a:rPr lang="cs-CZ" sz="1100" dirty="0" err="1"/>
              <a:t>Etosha</a:t>
            </a:r>
            <a:r>
              <a:rPr lang="cs-CZ" sz="1100" dirty="0"/>
              <a:t> Leopard 01.jpg.  Dostupný pod licencí </a:t>
            </a:r>
            <a:r>
              <a:rPr lang="cs-CZ" sz="1100" dirty="0" err="1"/>
              <a:t>Creativ</a:t>
            </a:r>
            <a:r>
              <a:rPr lang="cs-CZ" sz="1100" dirty="0"/>
              <a:t> e </a:t>
            </a:r>
            <a:r>
              <a:rPr lang="cs-CZ" sz="1100" dirty="0" err="1"/>
              <a:t>Commons</a:t>
            </a:r>
            <a:r>
              <a:rPr lang="cs-CZ" sz="1100" dirty="0"/>
              <a:t> na WWW: &lt;</a:t>
            </a:r>
            <a:r>
              <a:rPr lang="cs-CZ" sz="1100" dirty="0">
                <a:latin typeface="Times New Roman" pitchFamily="18" charset="0"/>
                <a:cs typeface="Times New Roman" pitchFamily="18" charset="0"/>
                <a:hlinkClick r:id="rId16"/>
              </a:rPr>
              <a:t>http://en.wikipedia.org/wiki/File:Namibie_Etosha_Leopard_01.jpg</a:t>
            </a:r>
            <a:r>
              <a:rPr lang="cs-CZ" sz="1100" dirty="0"/>
              <a:t>&gt; </a:t>
            </a:r>
          </a:p>
          <a:p>
            <a:endParaRPr lang="cs-CZ" sz="1100" dirty="0"/>
          </a:p>
        </p:txBody>
      </p:sp>
    </p:spTree>
    <p:extLst>
      <p:ext uri="{BB962C8B-B14F-4D97-AF65-F5344CB8AC3E}">
        <p14:creationId xmlns:p14="http://schemas.microsoft.com/office/powerpoint/2010/main" val="266769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699058" y="548680"/>
            <a:ext cx="7848872" cy="597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580"/>
              </a:spcBef>
              <a:defRPr/>
            </a:pPr>
            <a:r>
              <a:rPr lang="cs-CZ" sz="1100" dirty="0" smtClean="0"/>
              <a:t>Obr</a:t>
            </a:r>
            <a:r>
              <a:rPr lang="cs-CZ" sz="1100" dirty="0"/>
              <a:t>. 20: MARITZ, Paul. </a:t>
            </a:r>
            <a:r>
              <a:rPr lang="cs-CZ" sz="1100" i="1" dirty="0" err="1"/>
              <a:t>Wikimedia</a:t>
            </a:r>
            <a:r>
              <a:rPr lang="cs-CZ" sz="1100" i="1" dirty="0"/>
              <a:t> </a:t>
            </a:r>
            <a:r>
              <a:rPr lang="cs-CZ" sz="1100" i="1" dirty="0" err="1"/>
              <a:t>commons</a:t>
            </a:r>
            <a:r>
              <a:rPr lang="cs-CZ" sz="1100" dirty="0"/>
              <a:t> [online]. 2002-06-29 [cit. 2012-05-08]. File:Zebra Botswana edit02.jpg. Dostupný </a:t>
            </a:r>
            <a:endParaRPr lang="cs-CZ" sz="1100" dirty="0" smtClean="0"/>
          </a:p>
          <a:p>
            <a:pPr>
              <a:spcBef>
                <a:spcPts val="580"/>
              </a:spcBef>
              <a:defRPr/>
            </a:pPr>
            <a:r>
              <a:rPr lang="cs-CZ" sz="1100" dirty="0" smtClean="0"/>
              <a:t>pod </a:t>
            </a:r>
            <a:r>
              <a:rPr lang="cs-CZ" sz="1100" dirty="0"/>
              <a:t>licencí </a:t>
            </a:r>
            <a:r>
              <a:rPr lang="cs-CZ" sz="1100" dirty="0" err="1"/>
              <a:t>Creative</a:t>
            </a:r>
            <a:r>
              <a:rPr lang="cs-CZ" sz="1100" dirty="0"/>
              <a:t>  </a:t>
            </a:r>
            <a:r>
              <a:rPr lang="cs-CZ" sz="1100" dirty="0" err="1"/>
              <a:t>Commons</a:t>
            </a:r>
            <a:r>
              <a:rPr lang="cs-CZ" sz="1100" dirty="0"/>
              <a:t> na WWW: &lt;</a:t>
            </a:r>
            <a:r>
              <a:rPr lang="cs-CZ" sz="1100" dirty="0">
                <a:latin typeface="Times New Roman" pitchFamily="18" charset="0"/>
                <a:cs typeface="Times New Roman" pitchFamily="18" charset="0"/>
                <a:hlinkClick r:id="rId2"/>
              </a:rPr>
              <a:t>http://commons.wikimedia.org/wiki/File:Zebra_Botswana_edit02.jpg</a:t>
            </a:r>
            <a:r>
              <a:rPr lang="cs-CZ" sz="1100" dirty="0"/>
              <a:t>&gt; </a:t>
            </a:r>
          </a:p>
          <a:p>
            <a:pPr>
              <a:spcBef>
                <a:spcPts val="580"/>
              </a:spcBef>
              <a:defRPr/>
            </a:pPr>
            <a:r>
              <a:rPr lang="cs-CZ" sz="1100" dirty="0"/>
              <a:t>Obr. 21: YEAR, </a:t>
            </a:r>
            <a:r>
              <a:rPr lang="cs-CZ" sz="1100" dirty="0" err="1"/>
              <a:t>Whaldener</a:t>
            </a:r>
            <a:r>
              <a:rPr lang="cs-CZ" sz="1100" dirty="0"/>
              <a:t> </a:t>
            </a:r>
            <a:r>
              <a:rPr lang="cs-CZ" sz="1100" dirty="0" err="1"/>
              <a:t>Endo</a:t>
            </a:r>
            <a:r>
              <a:rPr lang="cs-CZ" sz="1100" dirty="0"/>
              <a:t> . </a:t>
            </a:r>
            <a:r>
              <a:rPr lang="cs-CZ" sz="1100" i="1" dirty="0" err="1"/>
              <a:t>Wikimedia</a:t>
            </a:r>
            <a:r>
              <a:rPr lang="cs-CZ" sz="1100" i="1" dirty="0"/>
              <a:t> </a:t>
            </a:r>
            <a:r>
              <a:rPr lang="cs-CZ" sz="1100" i="1" dirty="0" err="1"/>
              <a:t>commons</a:t>
            </a:r>
            <a:r>
              <a:rPr lang="cs-CZ" sz="1100" dirty="0"/>
              <a:t> [online]. 2006 [cit. 2012-05-08]. File:Tapirus terrestris.jpg. Dostupný </a:t>
            </a:r>
            <a:endParaRPr lang="cs-CZ" sz="1100" dirty="0" smtClean="0"/>
          </a:p>
          <a:p>
            <a:pPr>
              <a:spcBef>
                <a:spcPts val="580"/>
              </a:spcBef>
              <a:defRPr/>
            </a:pPr>
            <a:r>
              <a:rPr lang="cs-CZ" sz="1100" dirty="0" smtClean="0"/>
              <a:t>pod </a:t>
            </a:r>
            <a:r>
              <a:rPr lang="cs-CZ" sz="1100" dirty="0"/>
              <a:t>licencí </a:t>
            </a:r>
            <a:r>
              <a:rPr lang="cs-CZ" sz="1100" dirty="0" err="1"/>
              <a:t>Creative</a:t>
            </a:r>
            <a:r>
              <a:rPr lang="cs-CZ" sz="1100" dirty="0"/>
              <a:t> </a:t>
            </a:r>
            <a:r>
              <a:rPr lang="cs-CZ" sz="1100" dirty="0" err="1"/>
              <a:t>Commons</a:t>
            </a:r>
            <a:r>
              <a:rPr lang="cs-CZ" sz="1100" dirty="0"/>
              <a:t> na WWW: &lt;</a:t>
            </a:r>
            <a:r>
              <a:rPr lang="cs-CZ" sz="1100" dirty="0">
                <a:hlinkClick r:id="rId3"/>
              </a:rPr>
              <a:t>http://commons.wikimedia.org/wiki/File:Tapirus_terrestris.jpg </a:t>
            </a:r>
            <a:r>
              <a:rPr lang="cs-CZ" sz="1100" dirty="0"/>
              <a:t>&gt; </a:t>
            </a:r>
          </a:p>
          <a:p>
            <a:pPr>
              <a:spcBef>
                <a:spcPts val="580"/>
              </a:spcBef>
              <a:defRPr/>
            </a:pPr>
            <a:r>
              <a:rPr lang="cs-CZ" sz="1100" dirty="0"/>
              <a:t>Obr. 22: THYSSEN, Malen. </a:t>
            </a:r>
            <a:r>
              <a:rPr lang="cs-CZ" sz="1100" i="1" dirty="0" err="1"/>
              <a:t>Wikimedia</a:t>
            </a:r>
            <a:r>
              <a:rPr lang="cs-CZ" sz="1100" i="1" dirty="0"/>
              <a:t> </a:t>
            </a:r>
            <a:r>
              <a:rPr lang="cs-CZ" sz="1100" i="1" dirty="0" err="1"/>
              <a:t>commons</a:t>
            </a:r>
            <a:r>
              <a:rPr lang="cs-CZ" sz="1100" dirty="0"/>
              <a:t> [online]. 2002-05-11 [cit. 2012-05-08]. File:Myresluger.jpg. Dostupný pod licencí </a:t>
            </a:r>
            <a:r>
              <a:rPr lang="cs-CZ" sz="1100" dirty="0" err="1"/>
              <a:t>Creative</a:t>
            </a:r>
            <a:r>
              <a:rPr lang="cs-CZ" sz="1100" dirty="0"/>
              <a:t> </a:t>
            </a:r>
            <a:r>
              <a:rPr lang="cs-CZ" sz="1100" dirty="0" err="1"/>
              <a:t>Commons</a:t>
            </a:r>
            <a:r>
              <a:rPr lang="cs-CZ" sz="1100" dirty="0"/>
              <a:t> na WWW: &lt;</a:t>
            </a:r>
            <a:r>
              <a:rPr lang="cs-CZ" sz="1100" dirty="0">
                <a:latin typeface="Times New Roman" pitchFamily="18" charset="0"/>
                <a:cs typeface="Times New Roman" pitchFamily="18" charset="0"/>
                <a:hlinkClick r:id="rId4"/>
              </a:rPr>
              <a:t>http://en.wikipedia.org/wiki/</a:t>
            </a:r>
            <a:r>
              <a:rPr lang="cs-CZ" sz="1100" dirty="0" err="1">
                <a:latin typeface="Times New Roman" pitchFamily="18" charset="0"/>
                <a:cs typeface="Times New Roman" pitchFamily="18" charset="0"/>
                <a:hlinkClick r:id="rId4"/>
              </a:rPr>
              <a:t>File:Myresluger.jpg</a:t>
            </a:r>
            <a:r>
              <a:rPr lang="cs-CZ" sz="1100" dirty="0"/>
              <a:t>&gt; </a:t>
            </a:r>
          </a:p>
          <a:p>
            <a:pPr>
              <a:spcBef>
                <a:spcPts val="580"/>
              </a:spcBef>
              <a:defRPr/>
            </a:pPr>
            <a:r>
              <a:rPr lang="cs-CZ" sz="1100" dirty="0"/>
              <a:t>Obr. 23: HALENBACH, </a:t>
            </a:r>
            <a:r>
              <a:rPr lang="cs-CZ" sz="1100" dirty="0" err="1"/>
              <a:t>Svon</a:t>
            </a:r>
            <a:r>
              <a:rPr lang="cs-CZ" sz="1100" dirty="0"/>
              <a:t>. </a:t>
            </a:r>
            <a:r>
              <a:rPr lang="cs-CZ" sz="1100" i="1" dirty="0" err="1"/>
              <a:t>Wikimedia</a:t>
            </a:r>
            <a:r>
              <a:rPr lang="cs-CZ" sz="1100" i="1" dirty="0"/>
              <a:t> </a:t>
            </a:r>
            <a:r>
              <a:rPr lang="cs-CZ" sz="1100" i="1" dirty="0" err="1"/>
              <a:t>commons</a:t>
            </a:r>
            <a:r>
              <a:rPr lang="cs-CZ" sz="1100" dirty="0"/>
              <a:t> [online]. 2006-10-06 [cit. 2012-05-08]. File:Jaguar </a:t>
            </a:r>
            <a:r>
              <a:rPr lang="cs-CZ" sz="1100" dirty="0" err="1"/>
              <a:t>head</a:t>
            </a:r>
            <a:r>
              <a:rPr lang="cs-CZ" sz="1100" dirty="0"/>
              <a:t> shot1.jpg. Dostupný </a:t>
            </a:r>
            <a:endParaRPr lang="cs-CZ" sz="1100" dirty="0" smtClean="0"/>
          </a:p>
          <a:p>
            <a:pPr>
              <a:spcBef>
                <a:spcPts val="580"/>
              </a:spcBef>
              <a:defRPr/>
            </a:pPr>
            <a:r>
              <a:rPr lang="cs-CZ" sz="1100" dirty="0" smtClean="0"/>
              <a:t>pod </a:t>
            </a:r>
            <a:r>
              <a:rPr lang="cs-CZ" sz="1100" dirty="0"/>
              <a:t>licencí </a:t>
            </a:r>
            <a:r>
              <a:rPr lang="cs-CZ" sz="1100" dirty="0" err="1"/>
              <a:t>Creative</a:t>
            </a:r>
            <a:r>
              <a:rPr lang="cs-CZ" sz="1100" dirty="0"/>
              <a:t> </a:t>
            </a:r>
            <a:r>
              <a:rPr lang="cs-CZ" sz="1100" dirty="0" err="1"/>
              <a:t>Commons</a:t>
            </a:r>
            <a:r>
              <a:rPr lang="cs-CZ" sz="1100" dirty="0"/>
              <a:t> na WWW: &lt;</a:t>
            </a:r>
            <a:r>
              <a:rPr lang="cs-CZ" sz="1100" dirty="0">
                <a:latin typeface="Times New Roman" pitchFamily="18" charset="0"/>
                <a:cs typeface="Times New Roman" pitchFamily="18" charset="0"/>
                <a:hlinkClick r:id="rId5"/>
              </a:rPr>
              <a:t>http://commons.wikimedia.org/wiki/File:Jaguar_head_shot1.jpg</a:t>
            </a:r>
            <a:r>
              <a:rPr lang="cs-CZ" sz="1100" dirty="0"/>
              <a:t>&gt; </a:t>
            </a:r>
            <a:endParaRPr lang="cs-CZ" sz="11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580"/>
              </a:spcBef>
              <a:defRPr/>
            </a:pPr>
            <a:r>
              <a:rPr lang="cs-CZ" sz="1100" dirty="0"/>
              <a:t>Obr. 24: </a:t>
            </a:r>
            <a:r>
              <a:rPr lang="cs-CZ" sz="1100" i="1" dirty="0" err="1"/>
              <a:t>Wikimedia</a:t>
            </a:r>
            <a:r>
              <a:rPr lang="cs-CZ" sz="1100" i="1" dirty="0"/>
              <a:t> </a:t>
            </a:r>
            <a:r>
              <a:rPr lang="cs-CZ" sz="1100" i="1" dirty="0" err="1"/>
              <a:t>commons</a:t>
            </a:r>
            <a:r>
              <a:rPr lang="cs-CZ" sz="1100" dirty="0"/>
              <a:t> [online]. 2007 [cit. 2012-05-08]. File:Jacar3.jpg. Dostupný pod licencí Public </a:t>
            </a:r>
            <a:r>
              <a:rPr lang="cs-CZ" sz="1100" dirty="0" err="1"/>
              <a:t>domain</a:t>
            </a:r>
            <a:r>
              <a:rPr lang="cs-CZ" sz="1100" dirty="0"/>
              <a:t> na WWW: &lt;</a:t>
            </a:r>
            <a:r>
              <a:rPr lang="cs-CZ" sz="1100" dirty="0">
                <a:hlinkClick r:id="rId6"/>
              </a:rPr>
              <a:t>http://commons.wikimedia.org/wiki/File:Jacar3.jpg </a:t>
            </a:r>
            <a:r>
              <a:rPr lang="cs-CZ" sz="1100" dirty="0"/>
              <a:t>&gt;</a:t>
            </a:r>
            <a:endParaRPr lang="cs-CZ" sz="11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580"/>
              </a:spcBef>
              <a:defRPr/>
            </a:pPr>
            <a:r>
              <a:rPr lang="cs-CZ" sz="1100" dirty="0"/>
              <a:t>Obr. 25: </a:t>
            </a:r>
            <a:r>
              <a:rPr lang="cs-CZ" sz="1100" i="1" dirty="0" err="1"/>
              <a:t>Wikimedia</a:t>
            </a:r>
            <a:r>
              <a:rPr lang="cs-CZ" sz="1100" i="1" dirty="0"/>
              <a:t> </a:t>
            </a:r>
            <a:r>
              <a:rPr lang="cs-CZ" sz="1100" i="1" dirty="0" err="1"/>
              <a:t>commons</a:t>
            </a:r>
            <a:r>
              <a:rPr lang="cs-CZ" sz="1100" dirty="0"/>
              <a:t> [online]. [cit. 2012-05-08]. File:Kangaroo and joey03.jpg. Dostupný pod licencí Public </a:t>
            </a:r>
            <a:r>
              <a:rPr lang="cs-CZ" sz="1100" dirty="0" err="1"/>
              <a:t>domain</a:t>
            </a:r>
            <a:r>
              <a:rPr lang="cs-CZ" sz="1100" dirty="0"/>
              <a:t> na WWW: &lt;</a:t>
            </a:r>
            <a:r>
              <a:rPr lang="cs-CZ" sz="1100" dirty="0">
                <a:latin typeface="Times New Roman" pitchFamily="18" charset="0"/>
                <a:cs typeface="Times New Roman" pitchFamily="18" charset="0"/>
                <a:hlinkClick r:id="rId7"/>
              </a:rPr>
              <a:t>http://commons.wikimedia.org/wiki/File:Kangaroo_and_joey03.jpg</a:t>
            </a:r>
            <a:r>
              <a:rPr lang="cs-CZ" sz="1100" dirty="0"/>
              <a:t>&gt; </a:t>
            </a:r>
            <a:endParaRPr lang="cs-CZ" sz="11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580"/>
              </a:spcBef>
              <a:defRPr/>
            </a:pPr>
            <a:r>
              <a:rPr lang="cs-CZ" sz="1100" dirty="0"/>
              <a:t>Obr. 26: KRAFT, Stefan. </a:t>
            </a:r>
            <a:r>
              <a:rPr lang="cs-CZ" sz="1100" i="1" dirty="0" err="1"/>
              <a:t>Wikimedia</a:t>
            </a:r>
            <a:r>
              <a:rPr lang="cs-CZ" sz="1100" i="1" dirty="0"/>
              <a:t> </a:t>
            </a:r>
            <a:r>
              <a:rPr lang="cs-CZ" sz="1100" i="1" dirty="0" err="1"/>
              <a:t>commons</a:t>
            </a:r>
            <a:r>
              <a:rPr lang="cs-CZ" sz="1100" dirty="0"/>
              <a:t> [online]. 2004-09-20 [cit. 2012-05-08]. File:Platypus.jpg. Dostupný pod licencí </a:t>
            </a:r>
            <a:r>
              <a:rPr lang="cs-CZ" sz="1100" dirty="0" err="1"/>
              <a:t>Creative</a:t>
            </a:r>
            <a:r>
              <a:rPr lang="cs-CZ" sz="1100" dirty="0"/>
              <a:t> </a:t>
            </a:r>
            <a:r>
              <a:rPr lang="cs-CZ" sz="1100" dirty="0" err="1"/>
              <a:t>Commons</a:t>
            </a:r>
            <a:r>
              <a:rPr lang="cs-CZ" sz="1100" dirty="0"/>
              <a:t> na WWW: </a:t>
            </a:r>
            <a:r>
              <a:rPr lang="cs-CZ" sz="1100" dirty="0">
                <a:hlinkClick r:id="rId8"/>
              </a:rPr>
              <a:t>http://commons.wikimedia.org/wiki/File:Platypus.jpg </a:t>
            </a:r>
            <a:endParaRPr lang="cs-CZ" sz="1100" dirty="0"/>
          </a:p>
          <a:p>
            <a:pPr>
              <a:spcBef>
                <a:spcPts val="580"/>
              </a:spcBef>
              <a:defRPr/>
            </a:pPr>
            <a:r>
              <a:rPr lang="cs-CZ" sz="1100" dirty="0"/>
              <a:t>Obr. 27: JOSHPOSH. </a:t>
            </a:r>
            <a:r>
              <a:rPr lang="cs-CZ" sz="1100" i="1" dirty="0" err="1"/>
              <a:t>Wikimedia</a:t>
            </a:r>
            <a:r>
              <a:rPr lang="cs-CZ" sz="1100" i="1" dirty="0"/>
              <a:t> </a:t>
            </a:r>
            <a:r>
              <a:rPr lang="cs-CZ" sz="1100" i="1" dirty="0" err="1"/>
              <a:t>commons</a:t>
            </a:r>
            <a:r>
              <a:rPr lang="cs-CZ" sz="1100" dirty="0"/>
              <a:t> [online]. 2007 [cit. 2012-05-08]. File:Dingos.jpg. Dostupný pod licencí </a:t>
            </a:r>
            <a:r>
              <a:rPr lang="cs-CZ" sz="1100" dirty="0" err="1"/>
              <a:t>Creative</a:t>
            </a:r>
            <a:r>
              <a:rPr lang="cs-CZ" sz="1100" dirty="0"/>
              <a:t> </a:t>
            </a:r>
            <a:r>
              <a:rPr lang="cs-CZ" sz="1100" dirty="0" err="1"/>
              <a:t>Commons</a:t>
            </a:r>
            <a:r>
              <a:rPr lang="cs-CZ" sz="1100" dirty="0"/>
              <a:t> </a:t>
            </a:r>
            <a:endParaRPr lang="cs-CZ" sz="1100" dirty="0" smtClean="0"/>
          </a:p>
          <a:p>
            <a:pPr>
              <a:spcBef>
                <a:spcPts val="580"/>
              </a:spcBef>
              <a:defRPr/>
            </a:pPr>
            <a:r>
              <a:rPr lang="cs-CZ" sz="1100" dirty="0" smtClean="0"/>
              <a:t>na </a:t>
            </a:r>
            <a:r>
              <a:rPr lang="cs-CZ" sz="1100" dirty="0"/>
              <a:t>WWW: &lt;</a:t>
            </a:r>
            <a:r>
              <a:rPr lang="cs-CZ" sz="1100" dirty="0">
                <a:hlinkClick r:id="rId9"/>
              </a:rPr>
              <a:t>http://commons.wikimedia.org/wiki/File:Dingos.jpg </a:t>
            </a:r>
            <a:r>
              <a:rPr lang="cs-CZ" sz="1100" dirty="0"/>
              <a:t>&gt;</a:t>
            </a:r>
          </a:p>
          <a:p>
            <a:pPr>
              <a:spcBef>
                <a:spcPts val="580"/>
              </a:spcBef>
              <a:defRPr/>
            </a:pPr>
            <a:r>
              <a:rPr lang="cs-CZ" sz="1100" dirty="0"/>
              <a:t>Obr. 28: ILIFF, </a:t>
            </a:r>
            <a:r>
              <a:rPr lang="cs-CZ" sz="1100" dirty="0" err="1"/>
              <a:t>David.</a:t>
            </a:r>
            <a:r>
              <a:rPr lang="cs-CZ" sz="1100" i="1" dirty="0" err="1"/>
              <a:t>Wikimedia</a:t>
            </a:r>
            <a:r>
              <a:rPr lang="cs-CZ" sz="1100" i="1" dirty="0"/>
              <a:t> </a:t>
            </a:r>
            <a:r>
              <a:rPr lang="cs-CZ" sz="1100" i="1" dirty="0" err="1"/>
              <a:t>commons</a:t>
            </a:r>
            <a:r>
              <a:rPr lang="cs-CZ" sz="1100" dirty="0"/>
              <a:t> [online]. 2004-07-28 [cit. 2012-05-08]. File:Koala </a:t>
            </a:r>
            <a:r>
              <a:rPr lang="cs-CZ" sz="1100" dirty="0" err="1"/>
              <a:t>climbing</a:t>
            </a:r>
            <a:r>
              <a:rPr lang="cs-CZ" sz="1100" dirty="0"/>
              <a:t> tree.jpg. Dostupný pod licencí </a:t>
            </a:r>
            <a:r>
              <a:rPr lang="cs-CZ" sz="1100" dirty="0" err="1"/>
              <a:t>Creative</a:t>
            </a:r>
            <a:r>
              <a:rPr lang="cs-CZ" sz="1100" dirty="0"/>
              <a:t> </a:t>
            </a:r>
            <a:r>
              <a:rPr lang="cs-CZ" sz="1100" dirty="0" err="1"/>
              <a:t>Commons</a:t>
            </a:r>
            <a:r>
              <a:rPr lang="cs-CZ" sz="1100" dirty="0"/>
              <a:t> na WWW: &lt;</a:t>
            </a:r>
            <a:r>
              <a:rPr lang="cs-CZ" sz="1100" dirty="0">
                <a:latin typeface="Times New Roman" pitchFamily="18" charset="0"/>
                <a:cs typeface="Times New Roman" pitchFamily="18" charset="0"/>
                <a:hlinkClick r:id="rId10"/>
              </a:rPr>
              <a:t>http://commons.wikimedia.org/wiki/</a:t>
            </a:r>
            <a:r>
              <a:rPr lang="cs-CZ" sz="1100" dirty="0" err="1">
                <a:latin typeface="Times New Roman" pitchFamily="18" charset="0"/>
                <a:cs typeface="Times New Roman" pitchFamily="18" charset="0"/>
                <a:hlinkClick r:id="rId10"/>
              </a:rPr>
              <a:t>File:Koala_climbing_tree.jpg</a:t>
            </a:r>
            <a:r>
              <a:rPr lang="cs-CZ" sz="1100" dirty="0"/>
              <a:t>&gt; </a:t>
            </a:r>
            <a:endParaRPr lang="cs-CZ" sz="11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580"/>
              </a:spcBef>
              <a:defRPr/>
            </a:pPr>
            <a:r>
              <a:rPr lang="cs-CZ" sz="1100" dirty="0"/>
              <a:t>Obr. 29: </a:t>
            </a:r>
            <a:r>
              <a:rPr lang="cs-CZ" sz="1100" i="1" dirty="0" err="1"/>
              <a:t>Wikimedia</a:t>
            </a:r>
            <a:r>
              <a:rPr lang="cs-CZ" sz="1100" i="1" dirty="0"/>
              <a:t> </a:t>
            </a:r>
            <a:r>
              <a:rPr lang="cs-CZ" sz="1100" i="1" dirty="0" err="1"/>
              <a:t>commons</a:t>
            </a:r>
            <a:r>
              <a:rPr lang="cs-CZ" sz="1100" dirty="0"/>
              <a:t> [online]. [cit. 2012-05-08]. File:Star-dune.jpg. Dostupný pod licencí </a:t>
            </a:r>
            <a:r>
              <a:rPr lang="cs-CZ" sz="1100" dirty="0" err="1"/>
              <a:t>Creative</a:t>
            </a:r>
            <a:r>
              <a:rPr lang="cs-CZ" sz="1100" dirty="0"/>
              <a:t> </a:t>
            </a:r>
            <a:r>
              <a:rPr lang="cs-CZ" sz="1100" dirty="0" err="1"/>
              <a:t>Commons</a:t>
            </a:r>
            <a:r>
              <a:rPr lang="cs-CZ" sz="1100" dirty="0"/>
              <a:t> na WWW: &lt;</a:t>
            </a:r>
            <a:r>
              <a:rPr lang="cs-CZ" sz="1100" dirty="0">
                <a:hlinkClick r:id="rId11"/>
              </a:rPr>
              <a:t>http://commons.wikimedia.org/wiki/</a:t>
            </a:r>
            <a:r>
              <a:rPr lang="cs-CZ" sz="1100" dirty="0" err="1">
                <a:hlinkClick r:id="rId11"/>
              </a:rPr>
              <a:t>File:Star-dune.jpg</a:t>
            </a:r>
            <a:r>
              <a:rPr lang="cs-CZ" sz="1100" dirty="0"/>
              <a:t>&gt;</a:t>
            </a:r>
            <a:endParaRPr lang="cs-CZ" sz="11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580"/>
              </a:spcBef>
              <a:defRPr/>
            </a:pPr>
            <a:r>
              <a:rPr lang="cs-CZ" sz="1100" dirty="0"/>
              <a:t>Obr. 30: JOHO345. </a:t>
            </a:r>
            <a:r>
              <a:rPr lang="cs-CZ" sz="1100" i="1" dirty="0" err="1"/>
              <a:t>Wikimedia</a:t>
            </a:r>
            <a:r>
              <a:rPr lang="cs-CZ" sz="1100" i="1" dirty="0"/>
              <a:t> </a:t>
            </a:r>
            <a:r>
              <a:rPr lang="cs-CZ" sz="1100" i="1" dirty="0" err="1"/>
              <a:t>commons</a:t>
            </a:r>
            <a:r>
              <a:rPr lang="cs-CZ" sz="1100" dirty="0"/>
              <a:t> [online]. 1994-12-19 [cit. 2012-05-08]. File:Joshuatree.JPG. Dostupný pod licencí </a:t>
            </a:r>
            <a:r>
              <a:rPr lang="cs-CZ" sz="1100" dirty="0" err="1"/>
              <a:t>Creative</a:t>
            </a:r>
            <a:r>
              <a:rPr lang="cs-CZ" sz="1100" dirty="0"/>
              <a:t> </a:t>
            </a:r>
            <a:r>
              <a:rPr lang="cs-CZ" sz="1100" dirty="0" err="1"/>
              <a:t>Commons</a:t>
            </a:r>
            <a:r>
              <a:rPr lang="cs-CZ" sz="1100" dirty="0"/>
              <a:t> na WWW: &lt;</a:t>
            </a:r>
            <a:r>
              <a:rPr lang="cs-CZ" sz="1100" dirty="0">
                <a:hlinkClick r:id="rId12"/>
              </a:rPr>
              <a:t> http://commons.wikimedia.org/wiki/File:Joshuatree.JPG </a:t>
            </a:r>
            <a:r>
              <a:rPr lang="cs-CZ" sz="1100" dirty="0"/>
              <a:t>&gt;</a:t>
            </a:r>
            <a:endParaRPr lang="cs-CZ" sz="11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580"/>
              </a:spcBef>
              <a:defRPr/>
            </a:pPr>
            <a:r>
              <a:rPr lang="cs-CZ" sz="1100" dirty="0"/>
              <a:t>Obr. 31: Vzb83. </a:t>
            </a:r>
            <a:r>
              <a:rPr lang="cs-CZ" sz="1100" i="1" dirty="0" err="1"/>
              <a:t>Wikimedia</a:t>
            </a:r>
            <a:r>
              <a:rPr lang="cs-CZ" sz="1100" i="1" dirty="0"/>
              <a:t> </a:t>
            </a:r>
            <a:r>
              <a:rPr lang="cs-CZ" sz="1100" i="1" dirty="0" err="1"/>
              <a:t>commons</a:t>
            </a:r>
            <a:r>
              <a:rPr lang="cs-CZ" sz="1100" dirty="0"/>
              <a:t> [online]. 2005-06-21 [cit. 2012-05-08]. File:Aavikko.png. Dostupný pod licencí </a:t>
            </a:r>
            <a:r>
              <a:rPr lang="cs-CZ" sz="1100" dirty="0" err="1"/>
              <a:t>Creative</a:t>
            </a:r>
            <a:r>
              <a:rPr lang="cs-CZ" sz="1100" dirty="0"/>
              <a:t> </a:t>
            </a:r>
            <a:r>
              <a:rPr lang="cs-CZ" sz="1100" dirty="0" err="1"/>
              <a:t>Commons</a:t>
            </a:r>
            <a:r>
              <a:rPr lang="cs-CZ" sz="1100" dirty="0"/>
              <a:t> na WWW: &lt;</a:t>
            </a:r>
            <a:r>
              <a:rPr lang="cs-CZ" sz="1100" dirty="0">
                <a:latin typeface="Times New Roman" pitchFamily="18" charset="0"/>
                <a:cs typeface="Times New Roman" pitchFamily="18" charset="0"/>
                <a:hlinkClick r:id="rId13"/>
              </a:rPr>
              <a:t>http://commons.wikimedia.org/wiki/</a:t>
            </a:r>
            <a:r>
              <a:rPr lang="cs-CZ" sz="1100" dirty="0" err="1">
                <a:latin typeface="Times New Roman" pitchFamily="18" charset="0"/>
                <a:cs typeface="Times New Roman" pitchFamily="18" charset="0"/>
                <a:hlinkClick r:id="rId13"/>
              </a:rPr>
              <a:t>File:Aavikko.png</a:t>
            </a:r>
            <a:r>
              <a:rPr lang="cs-CZ" sz="1100" dirty="0"/>
              <a:t>&gt; </a:t>
            </a:r>
            <a:endParaRPr lang="cs-CZ" sz="11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580"/>
              </a:spcBef>
              <a:defRPr/>
            </a:pPr>
            <a:r>
              <a:rPr lang="cs-CZ" sz="1100" dirty="0"/>
              <a:t>Obr. 32: </a:t>
            </a:r>
            <a:r>
              <a:rPr lang="cs-CZ" sz="1100" i="1" dirty="0" err="1"/>
              <a:t>Wikimedia</a:t>
            </a:r>
            <a:r>
              <a:rPr lang="cs-CZ" sz="1100" i="1" dirty="0"/>
              <a:t> </a:t>
            </a:r>
            <a:r>
              <a:rPr lang="cs-CZ" sz="1100" i="1" dirty="0" err="1"/>
              <a:t>commons</a:t>
            </a:r>
            <a:r>
              <a:rPr lang="cs-CZ" sz="1100" dirty="0"/>
              <a:t> [online]. [cit. 2012-05-08]. File:Scorpion 01.JPG. Dostupný pod licencí </a:t>
            </a:r>
            <a:r>
              <a:rPr lang="cs-CZ" sz="1100" dirty="0" err="1"/>
              <a:t>Creative</a:t>
            </a:r>
            <a:r>
              <a:rPr lang="cs-CZ" sz="1100" dirty="0"/>
              <a:t> </a:t>
            </a:r>
            <a:r>
              <a:rPr lang="cs-CZ" sz="1100" dirty="0" err="1"/>
              <a:t>Commons</a:t>
            </a:r>
            <a:r>
              <a:rPr lang="cs-CZ" sz="1100" dirty="0"/>
              <a:t> na WWW: &lt;</a:t>
            </a:r>
            <a:r>
              <a:rPr lang="cs-CZ" sz="1100" dirty="0">
                <a:hlinkClick r:id="rId14"/>
              </a:rPr>
              <a:t>http://commons.wikimedia.org/wiki/File:Scorpion_01.JPG</a:t>
            </a:r>
            <a:r>
              <a:rPr lang="cs-CZ" sz="1100" dirty="0"/>
              <a:t>&gt; </a:t>
            </a:r>
          </a:p>
          <a:p>
            <a:pPr>
              <a:spcBef>
                <a:spcPts val="580"/>
              </a:spcBef>
              <a:defRPr/>
            </a:pPr>
            <a:endParaRPr lang="cs-CZ" sz="11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170944"/>
      </p:ext>
    </p:extLst>
  </p:cSld>
  <p:clrMapOvr>
    <a:masterClrMapping/>
  </p:clrMapOvr>
  <p:transition spd="slow">
    <p:pull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3"/>
          <p:cNvSpPr txBox="1">
            <a:spLocks noChangeArrowheads="1"/>
          </p:cNvSpPr>
          <p:nvPr/>
        </p:nvSpPr>
        <p:spPr bwMode="auto">
          <a:xfrm>
            <a:off x="635398" y="4653136"/>
            <a:ext cx="7776864" cy="42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296" tIns="41148" rIns="82296" bIns="41148">
            <a:spAutoFit/>
          </a:bodyPr>
          <a:lstStyle/>
          <a:p>
            <a:pPr algn="ctr"/>
            <a:r>
              <a:rPr lang="cs-CZ" sz="1100" dirty="0">
                <a:solidFill>
                  <a:srgbClr val="000000"/>
                </a:solidFill>
                <a:latin typeface="Arial - 16"/>
              </a:rPr>
              <a:t>Objekty, použité k vytvoření sešitu, jsou součástí SW Smart Notebook nebo pocházejí z veřejných knihoven obrázků (public </a:t>
            </a:r>
            <a:r>
              <a:rPr lang="cs-CZ" sz="1100" dirty="0" err="1">
                <a:solidFill>
                  <a:srgbClr val="000000"/>
                </a:solidFill>
                <a:latin typeface="Arial - 16"/>
              </a:rPr>
              <a:t>domain</a:t>
            </a:r>
            <a:r>
              <a:rPr lang="cs-CZ" sz="1100" dirty="0">
                <a:solidFill>
                  <a:srgbClr val="000000"/>
                </a:solidFill>
                <a:latin typeface="Arial - 16"/>
              </a:rPr>
              <a:t>) nebo jsou vlastní originální tvorbou autora.</a:t>
            </a:r>
          </a:p>
        </p:txBody>
      </p:sp>
      <p:sp>
        <p:nvSpPr>
          <p:cNvPr id="3" name="TextovéPole 2"/>
          <p:cNvSpPr txBox="1">
            <a:spLocks noChangeArrowheads="1"/>
          </p:cNvSpPr>
          <p:nvPr/>
        </p:nvSpPr>
        <p:spPr bwMode="auto">
          <a:xfrm>
            <a:off x="2682098" y="5373216"/>
            <a:ext cx="3566160" cy="92948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82296" tIns="41148" rIns="82296" bIns="41148">
            <a:spAutoFit/>
          </a:bodyPr>
          <a:lstStyle/>
          <a:p>
            <a:r>
              <a:rPr lang="cs-CZ" sz="1100" dirty="0">
                <a:solidFill>
                  <a:srgbClr val="000000"/>
                </a:solidFill>
                <a:latin typeface="Arial - 16"/>
              </a:rPr>
              <a:t>Autor:</a:t>
            </a:r>
          </a:p>
          <a:p>
            <a:pPr algn="ctr"/>
            <a:r>
              <a:rPr lang="cs-CZ" sz="1100" dirty="0">
                <a:solidFill>
                  <a:srgbClr val="000000"/>
                </a:solidFill>
                <a:latin typeface="Arial - 16"/>
              </a:rPr>
              <a:t>Mgr. Eva Veselá</a:t>
            </a:r>
          </a:p>
          <a:p>
            <a:pPr algn="ctr"/>
            <a:r>
              <a:rPr lang="cs-CZ" sz="1100" dirty="0">
                <a:solidFill>
                  <a:srgbClr val="000000"/>
                </a:solidFill>
                <a:latin typeface="Arial - 16"/>
              </a:rPr>
              <a:t>Základní škola Červená Voda</a:t>
            </a:r>
          </a:p>
          <a:p>
            <a:pPr algn="ctr"/>
            <a:r>
              <a:rPr lang="cs-CZ" sz="1100" dirty="0">
                <a:solidFill>
                  <a:srgbClr val="000000"/>
                </a:solidFill>
                <a:latin typeface="Arial - 16"/>
              </a:rPr>
              <a:t>vesela.eva@email.cz</a:t>
            </a:r>
          </a:p>
          <a:p>
            <a:pPr algn="ctr"/>
            <a:r>
              <a:rPr lang="cs-CZ" sz="1100" dirty="0">
                <a:solidFill>
                  <a:srgbClr val="000000"/>
                </a:solidFill>
                <a:latin typeface="Arial - 16"/>
              </a:rPr>
              <a:t> 2012</a:t>
            </a:r>
          </a:p>
        </p:txBody>
      </p:sp>
      <p:sp>
        <p:nvSpPr>
          <p:cNvPr id="4" name="Obdélník 3"/>
          <p:cNvSpPr/>
          <p:nvPr/>
        </p:nvSpPr>
        <p:spPr>
          <a:xfrm>
            <a:off x="899592" y="764704"/>
            <a:ext cx="7512670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580"/>
              </a:spcBef>
              <a:defRPr/>
            </a:pPr>
            <a:r>
              <a:rPr lang="cs-CZ" sz="1100" dirty="0"/>
              <a:t>Obr. 33: AIHARTZA, </a:t>
            </a:r>
            <a:r>
              <a:rPr lang="cs-CZ" sz="1100" dirty="0" err="1"/>
              <a:t>Joxerra</a:t>
            </a:r>
            <a:r>
              <a:rPr lang="cs-CZ" sz="1100" dirty="0"/>
              <a:t>. </a:t>
            </a:r>
            <a:r>
              <a:rPr lang="cs-CZ" sz="1100" i="1" dirty="0" err="1"/>
              <a:t>Wikimedia</a:t>
            </a:r>
            <a:r>
              <a:rPr lang="cs-CZ" sz="1100" i="1" dirty="0"/>
              <a:t> </a:t>
            </a:r>
            <a:r>
              <a:rPr lang="cs-CZ" sz="1100" i="1" dirty="0" err="1"/>
              <a:t>commons</a:t>
            </a:r>
            <a:r>
              <a:rPr lang="cs-CZ" sz="1100" dirty="0"/>
              <a:t> [online]. 2008- 08 -27 [cit. 2012-05-08]. File:Dromedarioak.jpg. Dostupný </a:t>
            </a:r>
            <a:endParaRPr lang="cs-CZ" sz="1100" dirty="0" smtClean="0"/>
          </a:p>
          <a:p>
            <a:pPr>
              <a:spcBef>
                <a:spcPts val="580"/>
              </a:spcBef>
              <a:defRPr/>
            </a:pPr>
            <a:r>
              <a:rPr lang="cs-CZ" sz="1100" dirty="0" smtClean="0"/>
              <a:t>pod </a:t>
            </a:r>
            <a:r>
              <a:rPr lang="cs-CZ" sz="1100" dirty="0"/>
              <a:t>licencí Free Art </a:t>
            </a:r>
            <a:r>
              <a:rPr lang="cs-CZ" sz="1100" dirty="0" err="1"/>
              <a:t>License</a:t>
            </a:r>
            <a:r>
              <a:rPr lang="cs-CZ" sz="1100" dirty="0"/>
              <a:t> na WWW: &lt; </a:t>
            </a:r>
            <a:r>
              <a:rPr lang="cs-CZ" sz="1100" dirty="0">
                <a:hlinkClick r:id="rId2"/>
              </a:rPr>
              <a:t>http://commons.wikimedia.org/wiki/</a:t>
            </a:r>
            <a:r>
              <a:rPr lang="cs-CZ" sz="1100" dirty="0" err="1">
                <a:hlinkClick r:id="rId2"/>
              </a:rPr>
              <a:t>File:Dromedarioak.jpg</a:t>
            </a:r>
            <a:r>
              <a:rPr lang="cs-CZ" sz="1100" dirty="0"/>
              <a:t>&gt; </a:t>
            </a:r>
          </a:p>
          <a:p>
            <a:pPr>
              <a:spcBef>
                <a:spcPts val="580"/>
              </a:spcBef>
              <a:defRPr/>
            </a:pPr>
            <a:r>
              <a:rPr lang="cs-CZ" sz="1100" dirty="0"/>
              <a:t>Obr. 34: </a:t>
            </a:r>
            <a:r>
              <a:rPr lang="cs-CZ" sz="1100" dirty="0" err="1"/>
              <a:t>Kkonstan</a:t>
            </a:r>
            <a:r>
              <a:rPr lang="cs-CZ" sz="1100" dirty="0"/>
              <a:t>. </a:t>
            </a:r>
            <a:r>
              <a:rPr lang="cs-CZ" sz="1100" i="1" dirty="0" err="1"/>
              <a:t>Wikimedia</a:t>
            </a:r>
            <a:r>
              <a:rPr lang="cs-CZ" sz="1100" i="1" dirty="0"/>
              <a:t> </a:t>
            </a:r>
            <a:r>
              <a:rPr lang="cs-CZ" sz="1100" i="1" dirty="0" err="1"/>
              <a:t>commons</a:t>
            </a:r>
            <a:r>
              <a:rPr lang="cs-CZ" sz="1100" dirty="0"/>
              <a:t> [online]. 2006-08-22 [cit. 2012-05-08]. File:Fennec fox.jpg. Dostupný pod licencí </a:t>
            </a:r>
            <a:r>
              <a:rPr lang="cs-CZ" sz="1100" dirty="0" err="1"/>
              <a:t>Creative</a:t>
            </a:r>
            <a:r>
              <a:rPr lang="cs-CZ" sz="1100" dirty="0"/>
              <a:t> </a:t>
            </a:r>
            <a:r>
              <a:rPr lang="cs-CZ" sz="1100" dirty="0" err="1"/>
              <a:t>Commons</a:t>
            </a:r>
            <a:r>
              <a:rPr lang="cs-CZ" sz="1100" dirty="0"/>
              <a:t> na WWW: &lt; </a:t>
            </a:r>
            <a:r>
              <a:rPr lang="cs-CZ" sz="1100" dirty="0">
                <a:hlinkClick r:id="rId3"/>
              </a:rPr>
              <a:t>http://commons.wikimedia.org/wiki/</a:t>
            </a:r>
            <a:r>
              <a:rPr lang="cs-CZ" sz="1100" dirty="0" err="1">
                <a:hlinkClick r:id="rId3"/>
              </a:rPr>
              <a:t>File:Fennec_fox.jpg</a:t>
            </a:r>
            <a:r>
              <a:rPr lang="cs-CZ" sz="1100" dirty="0"/>
              <a:t>&gt;</a:t>
            </a:r>
          </a:p>
          <a:p>
            <a:pPr>
              <a:spcBef>
                <a:spcPts val="580"/>
              </a:spcBef>
              <a:defRPr/>
            </a:pPr>
            <a:r>
              <a:rPr lang="cs-CZ" sz="1100" dirty="0"/>
              <a:t>Obr. 35: </a:t>
            </a:r>
            <a:r>
              <a:rPr lang="cs-CZ" sz="1100" dirty="0" err="1"/>
              <a:t>Kotzian</a:t>
            </a:r>
            <a:r>
              <a:rPr lang="cs-CZ" sz="1100" dirty="0"/>
              <a:t>. </a:t>
            </a:r>
            <a:r>
              <a:rPr lang="cs-CZ" sz="1100" i="1" dirty="0" err="1"/>
              <a:t>Wikimedia</a:t>
            </a:r>
            <a:r>
              <a:rPr lang="cs-CZ" sz="1100" i="1" dirty="0"/>
              <a:t> </a:t>
            </a:r>
            <a:r>
              <a:rPr lang="cs-CZ" sz="1100" i="1" dirty="0" err="1"/>
              <a:t>commons</a:t>
            </a:r>
            <a:r>
              <a:rPr lang="cs-CZ" sz="1100" dirty="0"/>
              <a:t> [online]. 2002-12-31 [cit. 2012-05-08]. File:Kaktus 092.jpg. Dostupný pod licencí </a:t>
            </a:r>
            <a:r>
              <a:rPr lang="cs-CZ" sz="1100" dirty="0" err="1"/>
              <a:t>Creative</a:t>
            </a:r>
            <a:r>
              <a:rPr lang="cs-CZ" sz="1100" dirty="0"/>
              <a:t> </a:t>
            </a:r>
            <a:r>
              <a:rPr lang="cs-CZ" sz="1100" dirty="0" err="1"/>
              <a:t>Commons</a:t>
            </a:r>
            <a:r>
              <a:rPr lang="cs-CZ" sz="1100" dirty="0"/>
              <a:t> na WWW: &lt;</a:t>
            </a:r>
            <a:r>
              <a:rPr lang="cs-CZ" sz="1100" dirty="0">
                <a:hlinkClick r:id="rId4"/>
              </a:rPr>
              <a:t> http://commons.wikimedia.org/wiki/File:Kaktus_092.jpg</a:t>
            </a:r>
            <a:r>
              <a:rPr lang="cs-CZ" sz="1100" dirty="0"/>
              <a:t>&gt;</a:t>
            </a:r>
          </a:p>
          <a:p>
            <a:pPr>
              <a:spcBef>
                <a:spcPts val="580"/>
              </a:spcBef>
              <a:defRPr/>
            </a:pPr>
            <a:r>
              <a:rPr lang="cs-CZ" sz="1100" dirty="0"/>
              <a:t>Obr. 36: SHEBS, Stan. </a:t>
            </a:r>
            <a:r>
              <a:rPr lang="cs-CZ" sz="1100" i="1" dirty="0" err="1"/>
              <a:t>Wikimedia</a:t>
            </a:r>
            <a:r>
              <a:rPr lang="cs-CZ" sz="1100" i="1" dirty="0"/>
              <a:t> </a:t>
            </a:r>
            <a:r>
              <a:rPr lang="cs-CZ" sz="1100" i="1" dirty="0" err="1"/>
              <a:t>commons</a:t>
            </a:r>
            <a:r>
              <a:rPr lang="cs-CZ" sz="1100" dirty="0"/>
              <a:t> [online]. 2007 [cit. 2012-05-08]. </a:t>
            </a:r>
            <a:r>
              <a:rPr lang="en-US" sz="1100" dirty="0"/>
              <a:t>File:Agave </a:t>
            </a:r>
            <a:r>
              <a:rPr lang="en-US" sz="1100" dirty="0" err="1"/>
              <a:t>shrevei</a:t>
            </a:r>
            <a:r>
              <a:rPr lang="en-US" sz="1100" dirty="0"/>
              <a:t> </a:t>
            </a:r>
            <a:r>
              <a:rPr lang="en-US" sz="1100" dirty="0" err="1"/>
              <a:t>ssp</a:t>
            </a:r>
            <a:r>
              <a:rPr lang="en-US" sz="1100" dirty="0"/>
              <a:t> </a:t>
            </a:r>
            <a:r>
              <a:rPr lang="en-US" sz="1100" dirty="0" err="1"/>
              <a:t>shrevei</a:t>
            </a:r>
            <a:r>
              <a:rPr lang="en-US" sz="1100" dirty="0"/>
              <a:t> 1.jpg</a:t>
            </a:r>
            <a:r>
              <a:rPr lang="cs-CZ" sz="1100" dirty="0"/>
              <a:t>.</a:t>
            </a:r>
            <a:r>
              <a:rPr lang="en-US" sz="1100" dirty="0"/>
              <a:t> </a:t>
            </a:r>
            <a:r>
              <a:rPr lang="cs-CZ" sz="1100" dirty="0"/>
              <a:t>Dostupný </a:t>
            </a:r>
            <a:endParaRPr lang="cs-CZ" sz="1100" dirty="0" smtClean="0"/>
          </a:p>
          <a:p>
            <a:pPr>
              <a:spcBef>
                <a:spcPts val="580"/>
              </a:spcBef>
              <a:defRPr/>
            </a:pPr>
            <a:r>
              <a:rPr lang="cs-CZ" sz="1100" dirty="0" smtClean="0"/>
              <a:t>pod </a:t>
            </a:r>
            <a:r>
              <a:rPr lang="cs-CZ" sz="1100" dirty="0"/>
              <a:t>licencí </a:t>
            </a:r>
            <a:r>
              <a:rPr lang="cs-CZ" sz="1100" dirty="0" err="1"/>
              <a:t>Creative</a:t>
            </a:r>
            <a:r>
              <a:rPr lang="cs-CZ" sz="1100" dirty="0"/>
              <a:t> </a:t>
            </a:r>
            <a:r>
              <a:rPr lang="cs-CZ" sz="1100" dirty="0" err="1"/>
              <a:t>Commons</a:t>
            </a:r>
            <a:r>
              <a:rPr lang="cs-CZ" sz="1100" dirty="0"/>
              <a:t> na WWW: &lt;</a:t>
            </a:r>
            <a:r>
              <a:rPr lang="cs-CZ" sz="1100" dirty="0">
                <a:hlinkClick r:id="rId5"/>
              </a:rPr>
              <a:t>http://commons.wikimedia.org/wiki/File:Agave_shrevei_ssp_shrevei_1.jpg</a:t>
            </a:r>
            <a:r>
              <a:rPr lang="cs-CZ" sz="1100" dirty="0"/>
              <a:t>&gt;</a:t>
            </a:r>
          </a:p>
          <a:p>
            <a:pPr>
              <a:spcBef>
                <a:spcPts val="580"/>
              </a:spcBef>
              <a:defRPr/>
            </a:pPr>
            <a:r>
              <a:rPr lang="cs-CZ" sz="1100" dirty="0"/>
              <a:t>Obr. 37: Valérie &amp; </a:t>
            </a:r>
            <a:r>
              <a:rPr lang="cs-CZ" sz="1100" dirty="0" err="1"/>
              <a:t>Agnès</a:t>
            </a:r>
            <a:r>
              <a:rPr lang="cs-CZ" sz="1100" dirty="0"/>
              <a:t>. </a:t>
            </a:r>
            <a:r>
              <a:rPr lang="cs-CZ" sz="1100" i="1" dirty="0" err="1"/>
              <a:t>Wikimedia</a:t>
            </a:r>
            <a:r>
              <a:rPr lang="cs-CZ" sz="1100" i="1" dirty="0"/>
              <a:t> </a:t>
            </a:r>
            <a:r>
              <a:rPr lang="cs-CZ" sz="1100" i="1" dirty="0" err="1"/>
              <a:t>commons</a:t>
            </a:r>
            <a:r>
              <a:rPr lang="cs-CZ" sz="1100" dirty="0"/>
              <a:t> [online]. 2005 [cit. 2012-05-08]. File:Nerium oleander.jpg. Dostupný pod licencí </a:t>
            </a:r>
            <a:r>
              <a:rPr lang="cs-CZ" sz="1100" dirty="0" err="1"/>
              <a:t>Creative</a:t>
            </a:r>
            <a:r>
              <a:rPr lang="cs-CZ" sz="1100" dirty="0"/>
              <a:t> </a:t>
            </a:r>
            <a:r>
              <a:rPr lang="cs-CZ" sz="1100" dirty="0" err="1"/>
              <a:t>Commons</a:t>
            </a:r>
            <a:r>
              <a:rPr lang="cs-CZ" sz="1100" dirty="0"/>
              <a:t> na WWW: &lt;</a:t>
            </a:r>
            <a:r>
              <a:rPr lang="cs-CZ" sz="1100" dirty="0">
                <a:hlinkClick r:id="rId6"/>
              </a:rPr>
              <a:t> http://commons.wikimedia.org/wiki/File:Nerium_oleander.jpg </a:t>
            </a:r>
            <a:r>
              <a:rPr lang="cs-CZ" sz="1100" dirty="0"/>
              <a:t>&gt;</a:t>
            </a:r>
          </a:p>
          <a:p>
            <a:pPr>
              <a:spcBef>
                <a:spcPts val="580"/>
              </a:spcBef>
              <a:defRPr/>
            </a:pPr>
            <a:r>
              <a:rPr lang="cs-CZ" sz="1100" dirty="0"/>
              <a:t>Obr. 38: GRANDMOT, Jean-Pol. </a:t>
            </a:r>
            <a:r>
              <a:rPr lang="cs-CZ" sz="1100" i="1" dirty="0" err="1"/>
              <a:t>Wikimedia</a:t>
            </a:r>
            <a:r>
              <a:rPr lang="cs-CZ" sz="1100" i="1" dirty="0"/>
              <a:t> </a:t>
            </a:r>
            <a:r>
              <a:rPr lang="cs-CZ" sz="1100" i="1" dirty="0" err="1"/>
              <a:t>commons</a:t>
            </a:r>
            <a:r>
              <a:rPr lang="cs-CZ" sz="1100" dirty="0"/>
              <a:t> [online]. 2008-05-08 [cit. 2012-05-08]. File:Quercus </a:t>
            </a:r>
            <a:r>
              <a:rPr lang="cs-CZ" sz="1100" dirty="0" err="1"/>
              <a:t>suber</a:t>
            </a:r>
            <a:r>
              <a:rPr lang="cs-CZ" sz="1100" dirty="0"/>
              <a:t> JPG1.jpg.  Dostupný pod licencí </a:t>
            </a:r>
            <a:r>
              <a:rPr lang="cs-CZ" sz="1100" dirty="0" err="1"/>
              <a:t>Creative</a:t>
            </a:r>
            <a:r>
              <a:rPr lang="cs-CZ" sz="1100" dirty="0"/>
              <a:t> </a:t>
            </a:r>
            <a:r>
              <a:rPr lang="cs-CZ" sz="1100" dirty="0" err="1"/>
              <a:t>Commons</a:t>
            </a:r>
            <a:r>
              <a:rPr lang="cs-CZ" sz="1100" dirty="0"/>
              <a:t> na WWW: &lt;</a:t>
            </a:r>
            <a:r>
              <a:rPr lang="cs-CZ" sz="1100" dirty="0">
                <a:hlinkClick r:id="rId7"/>
              </a:rPr>
              <a:t>http://commons.wikimedia.org/wiki/File:Quercus_suber_JPG1.jpg</a:t>
            </a:r>
            <a:r>
              <a:rPr lang="cs-CZ" sz="1100" dirty="0"/>
              <a:t>&gt;</a:t>
            </a:r>
          </a:p>
          <a:p>
            <a:pPr>
              <a:spcBef>
                <a:spcPts val="580"/>
              </a:spcBef>
              <a:defRPr/>
            </a:pPr>
            <a:r>
              <a:rPr lang="cs-CZ" sz="1100" dirty="0"/>
              <a:t>Obr. 39: Michela. </a:t>
            </a:r>
            <a:r>
              <a:rPr lang="cs-CZ" sz="1100" i="1" dirty="0" err="1"/>
              <a:t>Wikimedia</a:t>
            </a:r>
            <a:r>
              <a:rPr lang="cs-CZ" sz="1100" i="1" dirty="0"/>
              <a:t> </a:t>
            </a:r>
            <a:r>
              <a:rPr lang="cs-CZ" sz="1100" i="1" dirty="0" err="1"/>
              <a:t>commons</a:t>
            </a:r>
            <a:r>
              <a:rPr lang="cs-CZ" sz="1100" dirty="0"/>
              <a:t> [online]. 2009-09-11 [cit. 2012-05-08]. File:TodiCastle </a:t>
            </a:r>
            <a:r>
              <a:rPr lang="cs-CZ" sz="1100" dirty="0" err="1"/>
              <a:t>olive</a:t>
            </a:r>
            <a:r>
              <a:rPr lang="cs-CZ" sz="1100" dirty="0"/>
              <a:t> trees.jpg. Dostupný </a:t>
            </a:r>
            <a:endParaRPr lang="cs-CZ" sz="1100" dirty="0" smtClean="0"/>
          </a:p>
          <a:p>
            <a:pPr>
              <a:spcBef>
                <a:spcPts val="580"/>
              </a:spcBef>
              <a:defRPr/>
            </a:pPr>
            <a:r>
              <a:rPr lang="cs-CZ" sz="1100" dirty="0" smtClean="0"/>
              <a:t>pod </a:t>
            </a:r>
            <a:r>
              <a:rPr lang="cs-CZ" sz="1100" dirty="0"/>
              <a:t>licencí </a:t>
            </a:r>
            <a:r>
              <a:rPr lang="cs-CZ" sz="1100" dirty="0" err="1"/>
              <a:t>Creative</a:t>
            </a:r>
            <a:r>
              <a:rPr lang="cs-CZ" sz="1100" dirty="0"/>
              <a:t> </a:t>
            </a:r>
            <a:r>
              <a:rPr lang="cs-CZ" sz="1100" dirty="0" err="1"/>
              <a:t>Commons</a:t>
            </a:r>
            <a:r>
              <a:rPr lang="cs-CZ" sz="1100" dirty="0"/>
              <a:t> na WWW: &lt;</a:t>
            </a:r>
            <a:r>
              <a:rPr lang="cs-CZ" sz="1100" dirty="0">
                <a:hlinkClick r:id="rId8"/>
              </a:rPr>
              <a:t>http://commons.wikimedia.org/wiki/File:TodiCastle_olive_trees.jpg </a:t>
            </a:r>
            <a:r>
              <a:rPr lang="cs-CZ" sz="1100" dirty="0"/>
              <a:t>&gt;</a:t>
            </a:r>
          </a:p>
          <a:p>
            <a:pPr>
              <a:spcBef>
                <a:spcPts val="580"/>
              </a:spcBef>
              <a:defRPr/>
            </a:pPr>
            <a:endParaRPr lang="cs-CZ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378740"/>
      </p:ext>
    </p:extLst>
  </p:cSld>
  <p:clrMapOvr>
    <a:masterClrMapping/>
  </p:clrMapOvr>
  <p:transition spd="slow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-143049" y="188640"/>
            <a:ext cx="9361039" cy="684000"/>
          </a:xfrm>
          <a:solidFill>
            <a:schemeClr val="bg1"/>
          </a:solidFill>
          <a:ln w="38100">
            <a:solidFill>
              <a:srgbClr val="008000"/>
            </a:solidFill>
          </a:ln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sz="32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TROPICKÝ DEŠTNÝ LES</a:t>
            </a:r>
          </a:p>
        </p:txBody>
      </p:sp>
      <p:sp>
        <p:nvSpPr>
          <p:cNvPr id="4099" name="Rectangle 4"/>
          <p:cNvSpPr>
            <a:spLocks noChangeArrowheads="1"/>
          </p:cNvSpPr>
          <p:nvPr/>
        </p:nvSpPr>
        <p:spPr bwMode="auto">
          <a:xfrm>
            <a:off x="1403350" y="6308725"/>
            <a:ext cx="64008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lnSpc>
                <a:spcPct val="90000"/>
              </a:lnSpc>
            </a:pPr>
            <a:endParaRPr lang="cs-CZ" sz="1200" dirty="0"/>
          </a:p>
        </p:txBody>
      </p:sp>
      <p:pic>
        <p:nvPicPr>
          <p:cNvPr id="4100" name="Picture 6" descr="File:Rain forest location map.pn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2710295"/>
            <a:ext cx="8642350" cy="3790950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1" name="AutoShape 7"/>
          <p:cNvSpPr>
            <a:spLocks noChangeArrowheads="1"/>
          </p:cNvSpPr>
          <p:nvPr/>
        </p:nvSpPr>
        <p:spPr bwMode="auto">
          <a:xfrm rot="20886206">
            <a:off x="1575049" y="5052622"/>
            <a:ext cx="576287" cy="183355"/>
          </a:xfrm>
          <a:prstGeom prst="rightArrow">
            <a:avLst>
              <a:gd name="adj1" fmla="val 50000"/>
              <a:gd name="adj2" fmla="val 93544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4102" name="AutoShape 8"/>
          <p:cNvSpPr>
            <a:spLocks noChangeArrowheads="1"/>
          </p:cNvSpPr>
          <p:nvPr/>
        </p:nvSpPr>
        <p:spPr bwMode="auto">
          <a:xfrm rot="20416433">
            <a:off x="3865741" y="4882362"/>
            <a:ext cx="540544" cy="175874"/>
          </a:xfrm>
          <a:prstGeom prst="rightArrow">
            <a:avLst>
              <a:gd name="adj1" fmla="val 50000"/>
              <a:gd name="adj2" fmla="val 93544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4103" name="AutoShape 9"/>
          <p:cNvSpPr>
            <a:spLocks noChangeArrowheads="1"/>
          </p:cNvSpPr>
          <p:nvPr/>
        </p:nvSpPr>
        <p:spPr bwMode="auto">
          <a:xfrm rot="20680285">
            <a:off x="5981515" y="4922004"/>
            <a:ext cx="648866" cy="203993"/>
          </a:xfrm>
          <a:prstGeom prst="rightArrow">
            <a:avLst>
              <a:gd name="adj1" fmla="val 50000"/>
              <a:gd name="adj2" fmla="val 93544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4107" name="Text Box 11"/>
          <p:cNvSpPr txBox="1">
            <a:spLocks noChangeArrowheads="1"/>
          </p:cNvSpPr>
          <p:nvPr/>
        </p:nvSpPr>
        <p:spPr bwMode="auto">
          <a:xfrm>
            <a:off x="499434" y="5182684"/>
            <a:ext cx="136375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cs-CZ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Amazonská      nížina</a:t>
            </a:r>
            <a:endParaRPr lang="cs-CZ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108" name="Text Box 12"/>
          <p:cNvSpPr txBox="1">
            <a:spLocks noChangeArrowheads="1"/>
          </p:cNvSpPr>
          <p:nvPr/>
        </p:nvSpPr>
        <p:spPr bwMode="auto">
          <a:xfrm>
            <a:off x="3367898" y="5101681"/>
            <a:ext cx="18716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Konžská</a:t>
            </a:r>
            <a:br>
              <a:rPr lang="cs-CZ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cs-CZ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pánev</a:t>
            </a:r>
            <a:endParaRPr lang="cs-CZ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109" name="Text Box 13"/>
          <p:cNvSpPr txBox="1">
            <a:spLocks noChangeArrowheads="1"/>
          </p:cNvSpPr>
          <p:nvPr/>
        </p:nvSpPr>
        <p:spPr bwMode="auto">
          <a:xfrm>
            <a:off x="5414818" y="5197762"/>
            <a:ext cx="121237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Indonésie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950" y="836613"/>
            <a:ext cx="8928100" cy="1800299"/>
          </a:xfrm>
        </p:spPr>
        <p:txBody>
          <a:bodyPr/>
          <a:lstStyle/>
          <a:p>
            <a:pPr eaLnBrk="1" hangingPunct="1">
              <a:lnSpc>
                <a:spcPct val="120000"/>
              </a:lnSpc>
              <a:buFont typeface="Wingdings" pitchFamily="2" charset="2"/>
              <a:buChar char="q"/>
            </a:pPr>
            <a:r>
              <a:rPr lang="cs-CZ" sz="2000" b="1" dirty="0"/>
              <a:t> </a:t>
            </a:r>
            <a:r>
              <a:rPr lang="cs-CZ" sz="2000" b="1" dirty="0" smtClean="0"/>
              <a:t>v okolí rovníku</a:t>
            </a:r>
            <a:r>
              <a:rPr lang="cs-CZ" sz="2000" dirty="0" smtClean="0"/>
              <a:t> 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Char char="q"/>
            </a:pPr>
            <a:r>
              <a:rPr lang="cs-CZ" sz="2000" b="1" dirty="0" smtClean="0"/>
              <a:t> horko po celý rok </a:t>
            </a:r>
            <a:r>
              <a:rPr lang="cs-CZ" sz="2000" dirty="0" smtClean="0"/>
              <a:t>– denní teploty přes 30°C, noční kolem 25°C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Char char="q"/>
            </a:pPr>
            <a:r>
              <a:rPr lang="cs-CZ" sz="2000" dirty="0" smtClean="0"/>
              <a:t> </a:t>
            </a:r>
            <a:r>
              <a:rPr lang="cs-CZ" sz="2000" b="1" dirty="0" smtClean="0"/>
              <a:t>déšť téměř každý den</a:t>
            </a:r>
            <a:r>
              <a:rPr lang="cs-CZ" sz="2000" dirty="0" smtClean="0"/>
              <a:t> – roční úhrn 3 000 až 12 000 mm srážek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Char char="q"/>
            </a:pPr>
            <a:r>
              <a:rPr lang="cs-CZ" sz="2000" b="1" dirty="0"/>
              <a:t>v</a:t>
            </a:r>
            <a:r>
              <a:rPr lang="cs-CZ" sz="2000" b="1" dirty="0" smtClean="0"/>
              <a:t>ysoká vlhkost vzduchu</a:t>
            </a:r>
          </a:p>
          <a:p>
            <a:pPr marL="0" indent="0" eaLnBrk="1" hangingPunct="1">
              <a:lnSpc>
                <a:spcPct val="120000"/>
              </a:lnSpc>
              <a:buNone/>
            </a:pPr>
            <a:endParaRPr lang="cs-CZ" sz="2400" dirty="0" smtClean="0"/>
          </a:p>
          <a:p>
            <a:pPr eaLnBrk="1" hangingPunct="1">
              <a:lnSpc>
                <a:spcPct val="120000"/>
              </a:lnSpc>
            </a:pPr>
            <a:endParaRPr lang="cs-CZ" sz="2400" dirty="0" smtClean="0"/>
          </a:p>
        </p:txBody>
      </p:sp>
      <p:sp>
        <p:nvSpPr>
          <p:cNvPr id="4" name="TextovéPole 3"/>
          <p:cNvSpPr txBox="1"/>
          <p:nvPr/>
        </p:nvSpPr>
        <p:spPr>
          <a:xfrm>
            <a:off x="8395167" y="2445024"/>
            <a:ext cx="5084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 smtClean="0"/>
              <a:t>Obr. 1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154575116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08520" y="274638"/>
            <a:ext cx="9361040" cy="684000"/>
          </a:xfrm>
          <a:solidFill>
            <a:schemeClr val="bg1"/>
          </a:solidFill>
          <a:ln w="38100">
            <a:solidFill>
              <a:srgbClr val="008000"/>
            </a:solidFill>
          </a:ln>
        </p:spPr>
        <p:txBody>
          <a:bodyPr>
            <a:normAutofit/>
          </a:bodyPr>
          <a:lstStyle/>
          <a:p>
            <a:r>
              <a:rPr lang="cs-CZ" sz="3200" b="1" dirty="0" smtClean="0">
                <a:solidFill>
                  <a:srgbClr val="008000"/>
                </a:solidFill>
              </a:rPr>
              <a:t>TROPICKÝ DEŠTNÝ LES - rostlinstvo</a:t>
            </a:r>
            <a:endParaRPr lang="cs-CZ" sz="3200" b="1" dirty="0">
              <a:solidFill>
                <a:srgbClr val="008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1560" y="1124744"/>
            <a:ext cx="7920880" cy="2448271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cs-CZ" sz="2000" dirty="0"/>
              <a:t>t</a:t>
            </a:r>
            <a:r>
              <a:rPr lang="cs-CZ" sz="2000" dirty="0" smtClean="0"/>
              <a:t>ypická </a:t>
            </a:r>
            <a:r>
              <a:rPr lang="cs-CZ" sz="2000" b="1" dirty="0" smtClean="0"/>
              <a:t>patrová stupňovitost lesa</a:t>
            </a:r>
            <a:r>
              <a:rPr lang="cs-CZ" sz="2000" dirty="0" smtClean="0"/>
              <a:t>: přízemní patro, bylinné patro , </a:t>
            </a:r>
            <a:r>
              <a:rPr lang="cs-CZ" sz="2000" b="1" dirty="0" smtClean="0"/>
              <a:t>keřové patro, stromové patro </a:t>
            </a:r>
            <a:r>
              <a:rPr lang="cs-CZ" sz="2000" dirty="0" smtClean="0"/>
              <a:t>(výška 30 až 60 m), </a:t>
            </a:r>
            <a:r>
              <a:rPr lang="cs-CZ" sz="2000" b="1" dirty="0"/>
              <a:t>o</a:t>
            </a:r>
            <a:r>
              <a:rPr lang="cs-CZ" sz="2000" b="1" dirty="0" smtClean="0"/>
              <a:t>jedinělé stromy </a:t>
            </a:r>
            <a:r>
              <a:rPr lang="cs-CZ" sz="2000" dirty="0" smtClean="0"/>
              <a:t>(výška 60 až 80 m)</a:t>
            </a:r>
          </a:p>
          <a:p>
            <a:pPr>
              <a:buFont typeface="Wingdings" pitchFamily="2" charset="2"/>
              <a:buChar char="q"/>
            </a:pPr>
            <a:r>
              <a:rPr lang="cs-CZ" sz="2000" dirty="0" smtClean="0"/>
              <a:t>⅔  známých rostlinných druhů</a:t>
            </a:r>
          </a:p>
          <a:p>
            <a:pPr>
              <a:buFont typeface="Wingdings" pitchFamily="2" charset="2"/>
              <a:buChar char="q"/>
            </a:pPr>
            <a:r>
              <a:rPr lang="cs-CZ" sz="2000" b="1" dirty="0" smtClean="0"/>
              <a:t>typické rostliny</a:t>
            </a:r>
            <a:r>
              <a:rPr lang="cs-CZ" sz="2000" dirty="0" smtClean="0"/>
              <a:t>: tropické palmy, orchideje, liány</a:t>
            </a:r>
          </a:p>
          <a:p>
            <a:pPr>
              <a:buFont typeface="Wingdings" pitchFamily="2" charset="2"/>
              <a:buChar char="q"/>
            </a:pPr>
            <a:r>
              <a:rPr lang="cs-CZ" sz="2000" b="1" dirty="0"/>
              <a:t>v</a:t>
            </a:r>
            <a:r>
              <a:rPr lang="cs-CZ" sz="2000" b="1" dirty="0" smtClean="0"/>
              <a:t>zácné dřeviny</a:t>
            </a:r>
            <a:r>
              <a:rPr lang="cs-CZ" sz="2000" dirty="0" smtClean="0"/>
              <a:t>: </a:t>
            </a:r>
            <a:r>
              <a:rPr lang="cs-CZ" sz="2000" dirty="0"/>
              <a:t>e</a:t>
            </a:r>
            <a:r>
              <a:rPr lang="cs-CZ" sz="2000" dirty="0" smtClean="0"/>
              <a:t>ben, teak, palisandr, mahagon </a:t>
            </a:r>
            <a:endParaRPr lang="cs-CZ" sz="2000" dirty="0"/>
          </a:p>
          <a:p>
            <a:pPr marL="457200" lvl="1" indent="0">
              <a:buNone/>
            </a:pPr>
            <a:endParaRPr lang="cs-CZ" sz="2000" dirty="0" smtClean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820108189"/>
              </p:ext>
            </p:extLst>
          </p:nvPr>
        </p:nvGraphicFramePr>
        <p:xfrm>
          <a:off x="323528" y="2771017"/>
          <a:ext cx="8352928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8470700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08520" y="274638"/>
            <a:ext cx="9361040" cy="684000"/>
          </a:xfrm>
          <a:solidFill>
            <a:schemeClr val="bg1"/>
          </a:solidFill>
          <a:ln w="38100">
            <a:solidFill>
              <a:srgbClr val="008000"/>
            </a:solidFill>
          </a:ln>
        </p:spPr>
        <p:txBody>
          <a:bodyPr>
            <a:normAutofit/>
          </a:bodyPr>
          <a:lstStyle/>
          <a:p>
            <a:r>
              <a:rPr lang="cs-CZ" sz="3200" b="1" dirty="0" smtClean="0">
                <a:solidFill>
                  <a:srgbClr val="008000"/>
                </a:solidFill>
              </a:rPr>
              <a:t>TROPICKÝ DEŠTNÝ LES - </a:t>
            </a:r>
            <a:r>
              <a:rPr lang="cs-CZ" sz="3200" b="1" dirty="0">
                <a:solidFill>
                  <a:srgbClr val="008000"/>
                </a:solidFill>
              </a:rPr>
              <a:t>ž</a:t>
            </a:r>
            <a:r>
              <a:rPr lang="cs-CZ" sz="3200" b="1" dirty="0" smtClean="0">
                <a:solidFill>
                  <a:srgbClr val="008000"/>
                </a:solidFill>
              </a:rPr>
              <a:t>ivočišstvo</a:t>
            </a:r>
            <a:endParaRPr lang="cs-CZ" sz="3200" b="1" dirty="0">
              <a:solidFill>
                <a:srgbClr val="008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1560" y="1124744"/>
            <a:ext cx="7920880" cy="936103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itchFamily="2" charset="2"/>
              <a:buChar char="q"/>
            </a:pPr>
            <a:r>
              <a:rPr lang="cs-CZ" sz="2200" dirty="0" smtClean="0"/>
              <a:t>⅔ známých živočišných druhů</a:t>
            </a:r>
          </a:p>
          <a:p>
            <a:pPr>
              <a:buFont typeface="Wingdings" pitchFamily="2" charset="2"/>
              <a:buChar char="q"/>
            </a:pPr>
            <a:r>
              <a:rPr lang="cs-CZ" sz="2200" dirty="0"/>
              <a:t>p</a:t>
            </a:r>
            <a:r>
              <a:rPr lang="cs-CZ" sz="2200" dirty="0" smtClean="0"/>
              <a:t>řevažují: </a:t>
            </a:r>
            <a:r>
              <a:rPr lang="cs-CZ" sz="2200" b="1" dirty="0" smtClean="0"/>
              <a:t>hmyz, ptáci, plazi, opice</a:t>
            </a:r>
          </a:p>
          <a:p>
            <a:pPr marL="0" indent="0">
              <a:buNone/>
            </a:pPr>
            <a:r>
              <a:rPr lang="cs-CZ" sz="2000" dirty="0" smtClean="0"/>
              <a:t> </a:t>
            </a:r>
            <a:endParaRPr lang="cs-CZ" sz="2000" dirty="0"/>
          </a:p>
          <a:p>
            <a:pPr marL="457200" lvl="1" indent="0">
              <a:buNone/>
            </a:pPr>
            <a:endParaRPr lang="cs-CZ" sz="2000" dirty="0" smtClean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022935714"/>
              </p:ext>
            </p:extLst>
          </p:nvPr>
        </p:nvGraphicFramePr>
        <p:xfrm>
          <a:off x="1403648" y="1628800"/>
          <a:ext cx="6696744" cy="46400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ovéPole 5"/>
          <p:cNvSpPr txBox="1"/>
          <p:nvPr/>
        </p:nvSpPr>
        <p:spPr>
          <a:xfrm>
            <a:off x="5831338" y="1752923"/>
            <a:ext cx="5084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 smtClean="0"/>
              <a:t>Obr. 7</a:t>
            </a:r>
            <a:endParaRPr lang="cs-CZ" sz="10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1763688" y="4153851"/>
            <a:ext cx="5084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 smtClean="0"/>
              <a:t>Obr. 8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152526125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-143049" y="188640"/>
            <a:ext cx="9361039" cy="684000"/>
          </a:xfrm>
          <a:solidFill>
            <a:schemeClr val="bg1"/>
          </a:solidFill>
          <a:ln w="38100">
            <a:solidFill>
              <a:srgbClr val="008000"/>
            </a:solidFill>
          </a:ln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sz="32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TROPICKÝ STŘÍDAVĚ VLHKÝ LES</a:t>
            </a:r>
          </a:p>
        </p:txBody>
      </p:sp>
      <p:sp>
        <p:nvSpPr>
          <p:cNvPr id="4099" name="Rectangle 4"/>
          <p:cNvSpPr>
            <a:spLocks noChangeArrowheads="1"/>
          </p:cNvSpPr>
          <p:nvPr/>
        </p:nvSpPr>
        <p:spPr bwMode="auto">
          <a:xfrm>
            <a:off x="1403350" y="6308725"/>
            <a:ext cx="64008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lnSpc>
                <a:spcPct val="90000"/>
              </a:lnSpc>
            </a:pPr>
            <a:endParaRPr lang="cs-CZ" sz="1200" dirty="0"/>
          </a:p>
        </p:txBody>
      </p:sp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9700" y="980728"/>
            <a:ext cx="8928100" cy="1800299"/>
          </a:xfrm>
        </p:spPr>
        <p:txBody>
          <a:bodyPr/>
          <a:lstStyle/>
          <a:p>
            <a:pPr eaLnBrk="1" hangingPunct="1">
              <a:lnSpc>
                <a:spcPct val="120000"/>
              </a:lnSpc>
              <a:buFont typeface="Wingdings" pitchFamily="2" charset="2"/>
              <a:buChar char="q"/>
            </a:pPr>
            <a:r>
              <a:rPr lang="cs-CZ" sz="2000" b="1" dirty="0"/>
              <a:t> </a:t>
            </a:r>
            <a:r>
              <a:rPr lang="cs-CZ" sz="2000" b="1" dirty="0" smtClean="0"/>
              <a:t>severně a jižně od tropického deštného lesa</a:t>
            </a:r>
            <a:r>
              <a:rPr lang="cs-CZ" sz="2000" dirty="0" smtClean="0"/>
              <a:t> 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Char char="q"/>
            </a:pPr>
            <a:r>
              <a:rPr lang="cs-CZ" sz="2000" b="1" dirty="0" smtClean="0"/>
              <a:t> teplo po celý rok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Char char="q"/>
            </a:pPr>
            <a:r>
              <a:rPr lang="cs-CZ" sz="2000" b="1" dirty="0"/>
              <a:t>s</a:t>
            </a:r>
            <a:r>
              <a:rPr lang="cs-CZ" sz="2000" b="1" dirty="0" smtClean="0"/>
              <a:t>třídá se období sucha a období dešťů</a:t>
            </a:r>
          </a:p>
          <a:p>
            <a:pPr marL="0" indent="0" eaLnBrk="1" hangingPunct="1">
              <a:lnSpc>
                <a:spcPct val="120000"/>
              </a:lnSpc>
              <a:buNone/>
            </a:pPr>
            <a:endParaRPr lang="cs-CZ" sz="2400" dirty="0" smtClean="0"/>
          </a:p>
          <a:p>
            <a:pPr eaLnBrk="1" hangingPunct="1">
              <a:lnSpc>
                <a:spcPct val="120000"/>
              </a:lnSpc>
            </a:pPr>
            <a:endParaRPr lang="cs-CZ" sz="2400" dirty="0" smtClean="0"/>
          </a:p>
        </p:txBody>
      </p:sp>
      <p:pic>
        <p:nvPicPr>
          <p:cNvPr id="1026" name="Picture 2" descr="Soubor:Tropicke lesy sveta.pn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83" y="2418667"/>
            <a:ext cx="8410934" cy="3890058"/>
          </a:xfrm>
          <a:prstGeom prst="rect">
            <a:avLst/>
          </a:prstGeom>
          <a:noFill/>
          <a:ln>
            <a:solidFill>
              <a:srgbClr val="008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8235021" y="2172446"/>
            <a:ext cx="5741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 smtClean="0"/>
              <a:t>Obr. 11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429135009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cs-CZ" sz="2800" b="1" dirty="0"/>
              <a:t>kávovník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sz="2800" b="1" dirty="0"/>
              <a:t>kakaovník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sz="2800" b="1" dirty="0"/>
              <a:t>bambus</a:t>
            </a:r>
          </a:p>
          <a:p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467544" y="476672"/>
            <a:ext cx="360906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4000" b="1" dirty="0">
                <a:solidFill>
                  <a:srgbClr val="008000"/>
                </a:solidFill>
              </a:rPr>
              <a:t>Kulturní rostliny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91708" y="476672"/>
            <a:ext cx="3888432" cy="2592288"/>
          </a:xfrm>
          <a:prstGeom prst="rect">
            <a:avLst/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6" name="Obrázek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3308" y="3501008"/>
            <a:ext cx="4330700" cy="2886075"/>
          </a:xfrm>
          <a:prstGeom prst="rect">
            <a:avLst/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7" name="Obrázek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2040" y="3501008"/>
            <a:ext cx="3848100" cy="2886075"/>
          </a:xfrm>
          <a:prstGeom prst="rect">
            <a:avLst/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59875940"/>
      </p:ext>
    </p:extLst>
  </p:cSld>
  <p:clrMapOvr>
    <a:masterClrMapping/>
  </p:clrMapOvr>
  <p:transition spd="slow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Obrázek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1326" y="3456632"/>
            <a:ext cx="4360837" cy="2906712"/>
          </a:xfrm>
          <a:prstGeom prst="rect">
            <a:avLst/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</p:spPr>
      </p:pic>
      <p:sp>
        <p:nvSpPr>
          <p:cNvPr id="23555" name="Zástupný symbol pro obsah 2"/>
          <p:cNvSpPr>
            <a:spLocks noGrp="1"/>
          </p:cNvSpPr>
          <p:nvPr>
            <p:ph idx="1"/>
          </p:nvPr>
        </p:nvSpPr>
        <p:spPr>
          <a:xfrm>
            <a:off x="218778" y="386060"/>
            <a:ext cx="8229600" cy="4525963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cs-CZ" sz="2800" b="1" dirty="0" smtClean="0"/>
              <a:t>palma kokosová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sz="2800" b="1" dirty="0" smtClean="0"/>
              <a:t>ananas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sz="2800" b="1" dirty="0" smtClean="0"/>
              <a:t>banánovník</a:t>
            </a:r>
          </a:p>
          <a:p>
            <a:endParaRPr lang="cs-CZ" dirty="0" smtClean="0"/>
          </a:p>
        </p:txBody>
      </p:sp>
      <p:pic>
        <p:nvPicPr>
          <p:cNvPr id="23556" name="Obrázek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99792" y="1022512"/>
            <a:ext cx="2974398" cy="2232248"/>
          </a:xfrm>
          <a:prstGeom prst="rect">
            <a:avLst/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23557" name="Obrázek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83567" y="1029147"/>
            <a:ext cx="3127641" cy="4787205"/>
          </a:xfrm>
          <a:prstGeom prst="rect">
            <a:avLst/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162985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Došky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842</TotalTime>
  <Words>2322</Words>
  <Application>Microsoft Office PowerPoint</Application>
  <PresentationFormat>Předvádění na obrazovce (4:3)</PresentationFormat>
  <Paragraphs>310</Paragraphs>
  <Slides>33</Slides>
  <Notes>5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33</vt:i4>
      </vt:variant>
    </vt:vector>
  </HeadingPairs>
  <TitlesOfParts>
    <vt:vector size="34" baseType="lpstr">
      <vt:lpstr>Motiv systému Office</vt:lpstr>
      <vt:lpstr>Prezentace aplikace PowerPoint</vt:lpstr>
      <vt:lpstr>Prezentace aplikace PowerPoint</vt:lpstr>
      <vt:lpstr>KRAJINY TROPŮ A SUBTROPŮ</vt:lpstr>
      <vt:lpstr>TROPICKÝ DEŠTNÝ LES</vt:lpstr>
      <vt:lpstr>TROPICKÝ DEŠTNÝ LES - rostlinstvo</vt:lpstr>
      <vt:lpstr>TROPICKÝ DEŠTNÝ LES - živočišstvo</vt:lpstr>
      <vt:lpstr>TROPICKÝ STŘÍDAVĚ VLHKÝ LES</vt:lpstr>
      <vt:lpstr>Prezentace aplikace PowerPoint</vt:lpstr>
      <vt:lpstr>Prezentace aplikace PowerPoint</vt:lpstr>
      <vt:lpstr>Prezentace aplikace PowerPoint</vt:lpstr>
      <vt:lpstr>SAVANY</vt:lpstr>
      <vt:lpstr>Prezentace aplikace PowerPoint</vt:lpstr>
      <vt:lpstr>Prezentace aplikace PowerPoint</vt:lpstr>
      <vt:lpstr>Kulturní rostliny</vt:lpstr>
      <vt:lpstr>Prezentace aplikace PowerPoint</vt:lpstr>
      <vt:lpstr>Prezentace aplikace PowerPoint</vt:lpstr>
      <vt:lpstr>Prezentace aplikace PowerPoint</vt:lpstr>
      <vt:lpstr>POUŠTĚ A POLOPOUŠTĚ</vt:lpstr>
      <vt:lpstr>Prezentace aplikace PowerPoint</vt:lpstr>
      <vt:lpstr>Prezentace aplikace PowerPoint</vt:lpstr>
      <vt:lpstr>Oáza</vt:lpstr>
      <vt:lpstr>Afrika - Sahara, Namib, Kalahari                  Asie - Gobi, Taklamakan, Karakum, Kyzylkum Amerika - Atacama                                        Austrálie - Velká písečná poušť</vt:lpstr>
      <vt:lpstr>ZNÁŠ ODPOVĚDI? </vt:lpstr>
      <vt:lpstr>SUBTROPICKÁ - STŘEDOMOŘSKÁ KRAJINA</vt:lpstr>
      <vt:lpstr>Prezentace aplikace PowerPoint</vt:lpstr>
      <vt:lpstr>Prezentace aplikace PowerPoint</vt:lpstr>
      <vt:lpstr>Kulturní rostliny</vt:lpstr>
      <vt:lpstr>Prezentace aplikace PowerPoint</vt:lpstr>
      <vt:lpstr>ZNÁŠ ODPOVĚDI? </vt:lpstr>
      <vt:lpstr>ÚKOL: Spoj, co k sobě patří</vt:lpstr>
      <vt:lpstr>Prezentace aplikace PowerPoint</vt:lpstr>
      <vt:lpstr>Prezentace aplikace PowerPoint</vt:lpstr>
      <vt:lpstr>Prezentace aplikace PowerPoint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KRAJINY TROPŮ A SUBTROPŮ</dc:title>
  <dc:creator>Veselá Eva</dc:creator>
  <cp:lastModifiedBy>Veselá Eva</cp:lastModifiedBy>
  <cp:revision>106</cp:revision>
  <dcterms:created xsi:type="dcterms:W3CDTF">2012-08-07T09:00:59Z</dcterms:created>
  <dcterms:modified xsi:type="dcterms:W3CDTF">2015-03-26T16:10:56Z</dcterms:modified>
</cp:coreProperties>
</file>