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947D9-3FA7-4993-94D5-4A7964A0480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B9DABD-2259-412D-B01A-9CBE46D17040}">
      <dgm:prSet phldrT="[Text]" custT="1"/>
      <dgm:spPr/>
      <dgm:t>
        <a:bodyPr/>
        <a:lstStyle/>
        <a:p>
          <a:r>
            <a:rPr lang="cs-CZ" sz="2400" b="1" dirty="0"/>
            <a:t>1</a:t>
          </a:r>
        </a:p>
      </dgm:t>
    </dgm:pt>
    <dgm:pt modelId="{4139C8CC-B464-4071-8C74-B345CC61F579}" type="parTrans" cxnId="{A7D9C6F0-7163-4BDE-B136-90058E4EC646}">
      <dgm:prSet/>
      <dgm:spPr/>
      <dgm:t>
        <a:bodyPr/>
        <a:lstStyle/>
        <a:p>
          <a:endParaRPr lang="cs-CZ"/>
        </a:p>
      </dgm:t>
    </dgm:pt>
    <dgm:pt modelId="{E8389ABB-3B87-4840-A4B2-1699E7F0DB98}" type="sibTrans" cxnId="{A7D9C6F0-7163-4BDE-B136-90058E4EC646}">
      <dgm:prSet/>
      <dgm:spPr/>
      <dgm:t>
        <a:bodyPr/>
        <a:lstStyle/>
        <a:p>
          <a:endParaRPr lang="cs-CZ"/>
        </a:p>
      </dgm:t>
    </dgm:pt>
    <dgm:pt modelId="{1B566806-A4FB-4388-B96C-16BCE4963305}">
      <dgm:prSet phldrT="[Text]" custT="1"/>
      <dgm:spPr/>
      <dgm:t>
        <a:bodyPr/>
        <a:lstStyle/>
        <a:p>
          <a:r>
            <a:rPr lang="cs-CZ" sz="2400" b="1" dirty="0"/>
            <a:t>podzoly</a:t>
          </a:r>
        </a:p>
      </dgm:t>
    </dgm:pt>
    <dgm:pt modelId="{FCC30868-51BB-4D95-BCD0-E6E3B47487B4}" type="parTrans" cxnId="{636267E1-93D1-4FF1-AA51-0ADC0FFD0CB9}">
      <dgm:prSet/>
      <dgm:spPr/>
      <dgm:t>
        <a:bodyPr/>
        <a:lstStyle/>
        <a:p>
          <a:endParaRPr lang="cs-CZ"/>
        </a:p>
      </dgm:t>
    </dgm:pt>
    <dgm:pt modelId="{7CE73417-A4F6-470F-87F5-899E4FCEE444}" type="sibTrans" cxnId="{636267E1-93D1-4FF1-AA51-0ADC0FFD0CB9}">
      <dgm:prSet/>
      <dgm:spPr/>
      <dgm:t>
        <a:bodyPr/>
        <a:lstStyle/>
        <a:p>
          <a:endParaRPr lang="cs-CZ"/>
        </a:p>
      </dgm:t>
    </dgm:pt>
    <dgm:pt modelId="{F385832E-93AC-492B-85D6-29C1E07C3BB1}">
      <dgm:prSet phldrT="[Text]" custT="1"/>
      <dgm:spPr/>
      <dgm:t>
        <a:bodyPr/>
        <a:lstStyle/>
        <a:p>
          <a:r>
            <a:rPr lang="cs-CZ" sz="2400" b="1" dirty="0"/>
            <a:t>2</a:t>
          </a:r>
        </a:p>
      </dgm:t>
    </dgm:pt>
    <dgm:pt modelId="{DD1521CE-0BFC-475B-BB23-3AA494225A5C}" type="parTrans" cxnId="{6D08AC38-7C83-4EA6-A1ED-12BE45875E1B}">
      <dgm:prSet/>
      <dgm:spPr/>
      <dgm:t>
        <a:bodyPr/>
        <a:lstStyle/>
        <a:p>
          <a:endParaRPr lang="cs-CZ"/>
        </a:p>
      </dgm:t>
    </dgm:pt>
    <dgm:pt modelId="{B7FEA341-A8BC-4F82-9672-0878158EB46E}" type="sibTrans" cxnId="{6D08AC38-7C83-4EA6-A1ED-12BE45875E1B}">
      <dgm:prSet/>
      <dgm:spPr/>
      <dgm:t>
        <a:bodyPr/>
        <a:lstStyle/>
        <a:p>
          <a:endParaRPr lang="cs-CZ"/>
        </a:p>
      </dgm:t>
    </dgm:pt>
    <dgm:pt modelId="{A0B0F8D5-E2C0-45DC-8414-27F5C2732820}">
      <dgm:prSet phldrT="[Text]" custT="1"/>
      <dgm:spPr/>
      <dgm:t>
        <a:bodyPr/>
        <a:lstStyle/>
        <a:p>
          <a:r>
            <a:rPr lang="cs-CZ" sz="2400" b="1" dirty="0"/>
            <a:t>hnědozemě</a:t>
          </a:r>
        </a:p>
      </dgm:t>
    </dgm:pt>
    <dgm:pt modelId="{AEA815A0-58D6-4437-B950-085CE96D2DE9}" type="parTrans" cxnId="{B2AC1D08-EC89-4F9A-BE2E-37E4536593A7}">
      <dgm:prSet/>
      <dgm:spPr/>
      <dgm:t>
        <a:bodyPr/>
        <a:lstStyle/>
        <a:p>
          <a:endParaRPr lang="cs-CZ"/>
        </a:p>
      </dgm:t>
    </dgm:pt>
    <dgm:pt modelId="{E9F8269C-A8E9-463E-B703-1CEE6CE73886}" type="sibTrans" cxnId="{B2AC1D08-EC89-4F9A-BE2E-37E4536593A7}">
      <dgm:prSet/>
      <dgm:spPr/>
      <dgm:t>
        <a:bodyPr/>
        <a:lstStyle/>
        <a:p>
          <a:endParaRPr lang="cs-CZ"/>
        </a:p>
      </dgm:t>
    </dgm:pt>
    <dgm:pt modelId="{4DD712B4-31F8-4C1F-ABE7-6369D45E70BB}">
      <dgm:prSet phldrT="[Text]" custT="1"/>
      <dgm:spPr/>
      <dgm:t>
        <a:bodyPr/>
        <a:lstStyle/>
        <a:p>
          <a:r>
            <a:rPr lang="cs-CZ" sz="2400" b="1" dirty="0"/>
            <a:t>3</a:t>
          </a:r>
        </a:p>
      </dgm:t>
    </dgm:pt>
    <dgm:pt modelId="{7969B7D3-7A27-4EFB-A1E9-222B93A731A2}" type="parTrans" cxnId="{2318EB6E-195C-46A6-A59C-9A5C17934B63}">
      <dgm:prSet/>
      <dgm:spPr/>
      <dgm:t>
        <a:bodyPr/>
        <a:lstStyle/>
        <a:p>
          <a:endParaRPr lang="cs-CZ"/>
        </a:p>
      </dgm:t>
    </dgm:pt>
    <dgm:pt modelId="{18636603-85BF-47E4-9BC2-99AF23516A38}" type="sibTrans" cxnId="{2318EB6E-195C-46A6-A59C-9A5C17934B63}">
      <dgm:prSet/>
      <dgm:spPr/>
      <dgm:t>
        <a:bodyPr/>
        <a:lstStyle/>
        <a:p>
          <a:endParaRPr lang="cs-CZ"/>
        </a:p>
      </dgm:t>
    </dgm:pt>
    <dgm:pt modelId="{BD395327-832F-40FF-B0F9-EAD6A4A525F9}">
      <dgm:prSet phldrT="[Text]" custT="1"/>
      <dgm:spPr/>
      <dgm:t>
        <a:bodyPr/>
        <a:lstStyle/>
        <a:p>
          <a:r>
            <a:rPr lang="cs-CZ" sz="2400" b="1" dirty="0"/>
            <a:t>půdy písčité</a:t>
          </a:r>
        </a:p>
      </dgm:t>
    </dgm:pt>
    <dgm:pt modelId="{AB75191B-100A-4B8F-AE5A-CCD786C81B2F}" type="parTrans" cxnId="{0DEE5CE8-D0E9-4460-B742-6ECB58CECED6}">
      <dgm:prSet/>
      <dgm:spPr/>
      <dgm:t>
        <a:bodyPr/>
        <a:lstStyle/>
        <a:p>
          <a:endParaRPr lang="cs-CZ"/>
        </a:p>
      </dgm:t>
    </dgm:pt>
    <dgm:pt modelId="{7A686BBC-1887-4980-8A5E-A727FE514C88}" type="sibTrans" cxnId="{0DEE5CE8-D0E9-4460-B742-6ECB58CECED6}">
      <dgm:prSet/>
      <dgm:spPr/>
      <dgm:t>
        <a:bodyPr/>
        <a:lstStyle/>
        <a:p>
          <a:endParaRPr lang="cs-CZ"/>
        </a:p>
      </dgm:t>
    </dgm:pt>
    <dgm:pt modelId="{8AE7D666-703D-4392-B83E-8C53EE57B7C7}">
      <dgm:prSet custT="1"/>
      <dgm:spPr/>
      <dgm:t>
        <a:bodyPr/>
        <a:lstStyle/>
        <a:p>
          <a:r>
            <a:rPr lang="cs-CZ" sz="2400" b="1" dirty="0"/>
            <a:t>5</a:t>
          </a:r>
        </a:p>
      </dgm:t>
    </dgm:pt>
    <dgm:pt modelId="{3A4A7B60-F49C-4FED-BD3A-63A479C3F5C2}" type="parTrans" cxnId="{1C815FB6-CA52-4C28-A321-381FAC94E2AC}">
      <dgm:prSet/>
      <dgm:spPr/>
      <dgm:t>
        <a:bodyPr/>
        <a:lstStyle/>
        <a:p>
          <a:endParaRPr lang="cs-CZ"/>
        </a:p>
      </dgm:t>
    </dgm:pt>
    <dgm:pt modelId="{619373E0-8178-49B7-8666-451CDE40CC2B}" type="sibTrans" cxnId="{1C815FB6-CA52-4C28-A321-381FAC94E2AC}">
      <dgm:prSet/>
      <dgm:spPr/>
      <dgm:t>
        <a:bodyPr/>
        <a:lstStyle/>
        <a:p>
          <a:endParaRPr lang="cs-CZ"/>
        </a:p>
      </dgm:t>
    </dgm:pt>
    <dgm:pt modelId="{808695FE-C769-455F-A676-4D15F4B85D3E}">
      <dgm:prSet custT="1"/>
      <dgm:spPr/>
      <dgm:t>
        <a:bodyPr/>
        <a:lstStyle/>
        <a:p>
          <a:r>
            <a:rPr lang="cs-CZ" sz="2400" b="1" dirty="0"/>
            <a:t>4</a:t>
          </a:r>
        </a:p>
      </dgm:t>
    </dgm:pt>
    <dgm:pt modelId="{960D5932-BA28-4034-9672-E85000C909D8}" type="parTrans" cxnId="{A70D5BBB-A270-47CD-9C21-131BB5781790}">
      <dgm:prSet/>
      <dgm:spPr/>
      <dgm:t>
        <a:bodyPr/>
        <a:lstStyle/>
        <a:p>
          <a:endParaRPr lang="cs-CZ"/>
        </a:p>
      </dgm:t>
    </dgm:pt>
    <dgm:pt modelId="{4928390D-B0C2-48A7-B830-1123D1D21808}" type="sibTrans" cxnId="{A70D5BBB-A270-47CD-9C21-131BB5781790}">
      <dgm:prSet/>
      <dgm:spPr/>
      <dgm:t>
        <a:bodyPr/>
        <a:lstStyle/>
        <a:p>
          <a:endParaRPr lang="cs-CZ"/>
        </a:p>
      </dgm:t>
    </dgm:pt>
    <dgm:pt modelId="{94D1DDA6-A154-4AEE-B7DC-FAFF33D2ABB7}">
      <dgm:prSet custT="1"/>
      <dgm:spPr/>
      <dgm:t>
        <a:bodyPr/>
        <a:lstStyle/>
        <a:p>
          <a:r>
            <a:rPr lang="cs-CZ" sz="2400" b="1" dirty="0"/>
            <a:t>6</a:t>
          </a:r>
        </a:p>
      </dgm:t>
    </dgm:pt>
    <dgm:pt modelId="{E5458618-98D7-4184-8A37-140B6F1174DD}" type="parTrans" cxnId="{08DDCE87-DE6E-4691-A638-2AE4DFC08E2A}">
      <dgm:prSet/>
      <dgm:spPr/>
      <dgm:t>
        <a:bodyPr/>
        <a:lstStyle/>
        <a:p>
          <a:endParaRPr lang="cs-CZ"/>
        </a:p>
      </dgm:t>
    </dgm:pt>
    <dgm:pt modelId="{1E428702-6E61-4E92-8BB9-7389F20F4B0E}" type="sibTrans" cxnId="{08DDCE87-DE6E-4691-A638-2AE4DFC08E2A}">
      <dgm:prSet/>
      <dgm:spPr/>
      <dgm:t>
        <a:bodyPr/>
        <a:lstStyle/>
        <a:p>
          <a:endParaRPr lang="cs-CZ"/>
        </a:p>
      </dgm:t>
    </dgm:pt>
    <dgm:pt modelId="{3CC87B46-F1E2-43FA-B68E-ADC0EEDA6F18}">
      <dgm:prSet custT="1"/>
      <dgm:spPr/>
      <dgm:t>
        <a:bodyPr/>
        <a:lstStyle/>
        <a:p>
          <a:r>
            <a:rPr lang="cs-CZ" sz="2400" b="1" dirty="0"/>
            <a:t>půdy jílovité</a:t>
          </a:r>
        </a:p>
      </dgm:t>
    </dgm:pt>
    <dgm:pt modelId="{82EA3E42-5D72-4A10-BA3A-CDA4BBDFA7C7}" type="parTrans" cxnId="{D298A106-E113-42BB-8C13-FAB6975945A3}">
      <dgm:prSet/>
      <dgm:spPr/>
      <dgm:t>
        <a:bodyPr/>
        <a:lstStyle/>
        <a:p>
          <a:endParaRPr lang="cs-CZ"/>
        </a:p>
      </dgm:t>
    </dgm:pt>
    <dgm:pt modelId="{FD397857-4037-4E7F-A5F1-289B116BCDA4}" type="sibTrans" cxnId="{D298A106-E113-42BB-8C13-FAB6975945A3}">
      <dgm:prSet/>
      <dgm:spPr/>
      <dgm:t>
        <a:bodyPr/>
        <a:lstStyle/>
        <a:p>
          <a:endParaRPr lang="cs-CZ"/>
        </a:p>
      </dgm:t>
    </dgm:pt>
    <dgm:pt modelId="{63B85D85-A56C-4DCF-A662-A7AB202E10CE}">
      <dgm:prSet custT="1"/>
      <dgm:spPr/>
      <dgm:t>
        <a:bodyPr/>
        <a:lstStyle/>
        <a:p>
          <a:r>
            <a:rPr lang="cs-CZ" sz="2400" b="1" dirty="0"/>
            <a:t>černozemě</a:t>
          </a:r>
        </a:p>
      </dgm:t>
    </dgm:pt>
    <dgm:pt modelId="{AFB17889-A77E-4323-B902-810D3217C193}" type="parTrans" cxnId="{F2C46B7B-D715-4170-8F72-EC06DF4886B5}">
      <dgm:prSet/>
      <dgm:spPr/>
      <dgm:t>
        <a:bodyPr/>
        <a:lstStyle/>
        <a:p>
          <a:endParaRPr lang="cs-CZ"/>
        </a:p>
      </dgm:t>
    </dgm:pt>
    <dgm:pt modelId="{202A6A6B-3468-4354-A434-83CFA5943586}" type="sibTrans" cxnId="{F2C46B7B-D715-4170-8F72-EC06DF4886B5}">
      <dgm:prSet/>
      <dgm:spPr/>
      <dgm:t>
        <a:bodyPr/>
        <a:lstStyle/>
        <a:p>
          <a:endParaRPr lang="cs-CZ"/>
        </a:p>
      </dgm:t>
    </dgm:pt>
    <dgm:pt modelId="{BC33B756-D49A-4654-A5DA-D4F177E12C5A}">
      <dgm:prSet custT="1"/>
      <dgm:spPr/>
      <dgm:t>
        <a:bodyPr/>
        <a:lstStyle/>
        <a:p>
          <a:r>
            <a:rPr lang="cs-CZ" sz="2400" b="1" dirty="0"/>
            <a:t>půdy hlinité</a:t>
          </a:r>
        </a:p>
      </dgm:t>
    </dgm:pt>
    <dgm:pt modelId="{F4CAFB5F-328B-40B2-B61E-7BA650BA6C7F}" type="parTrans" cxnId="{0ABDFB54-C5DD-465F-9EDE-0176997A4611}">
      <dgm:prSet/>
      <dgm:spPr/>
      <dgm:t>
        <a:bodyPr/>
        <a:lstStyle/>
        <a:p>
          <a:endParaRPr lang="cs-CZ"/>
        </a:p>
      </dgm:t>
    </dgm:pt>
    <dgm:pt modelId="{539CB4F6-1D58-4A36-A080-B01BE0C1C973}" type="sibTrans" cxnId="{0ABDFB54-C5DD-465F-9EDE-0176997A4611}">
      <dgm:prSet/>
      <dgm:spPr/>
      <dgm:t>
        <a:bodyPr/>
        <a:lstStyle/>
        <a:p>
          <a:endParaRPr lang="cs-CZ"/>
        </a:p>
      </dgm:t>
    </dgm:pt>
    <dgm:pt modelId="{A068F5F0-50FA-431A-8CD8-A7187C3E41C8}" type="pres">
      <dgm:prSet presAssocID="{91A947D9-3FA7-4993-94D5-4A7964A04805}" presName="linearFlow" presStyleCnt="0">
        <dgm:presLayoutVars>
          <dgm:dir/>
          <dgm:animLvl val="lvl"/>
          <dgm:resizeHandles val="exact"/>
        </dgm:presLayoutVars>
      </dgm:prSet>
      <dgm:spPr/>
    </dgm:pt>
    <dgm:pt modelId="{ED707DDF-2D17-4969-865E-EB8C7D4984F4}" type="pres">
      <dgm:prSet presAssocID="{A0B9DABD-2259-412D-B01A-9CBE46D17040}" presName="composite" presStyleCnt="0"/>
      <dgm:spPr/>
    </dgm:pt>
    <dgm:pt modelId="{072E860E-3333-4048-9355-8DAA3D416A45}" type="pres">
      <dgm:prSet presAssocID="{A0B9DABD-2259-412D-B01A-9CBE46D1704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DB6FA5D-A7A2-454A-B0B1-6A44F12ABD43}" type="pres">
      <dgm:prSet presAssocID="{A0B9DABD-2259-412D-B01A-9CBE46D17040}" presName="descendantText" presStyleLbl="alignAcc1" presStyleIdx="0" presStyleCnt="6">
        <dgm:presLayoutVars>
          <dgm:bulletEnabled val="1"/>
        </dgm:presLayoutVars>
      </dgm:prSet>
      <dgm:spPr/>
    </dgm:pt>
    <dgm:pt modelId="{80576612-62BF-44A0-9698-0C2F3D72E265}" type="pres">
      <dgm:prSet presAssocID="{E8389ABB-3B87-4840-A4B2-1699E7F0DB98}" presName="sp" presStyleCnt="0"/>
      <dgm:spPr/>
    </dgm:pt>
    <dgm:pt modelId="{5DC6E853-673E-4672-8BFE-E3C32D467B6E}" type="pres">
      <dgm:prSet presAssocID="{F385832E-93AC-492B-85D6-29C1E07C3BB1}" presName="composite" presStyleCnt="0"/>
      <dgm:spPr/>
    </dgm:pt>
    <dgm:pt modelId="{07656E9F-28D7-4C3C-8B93-C1D39F599208}" type="pres">
      <dgm:prSet presAssocID="{F385832E-93AC-492B-85D6-29C1E07C3BB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F661E23-97E9-461B-ACDA-63CCBBB2FB0B}" type="pres">
      <dgm:prSet presAssocID="{F385832E-93AC-492B-85D6-29C1E07C3BB1}" presName="descendantText" presStyleLbl="alignAcc1" presStyleIdx="1" presStyleCnt="6">
        <dgm:presLayoutVars>
          <dgm:bulletEnabled val="1"/>
        </dgm:presLayoutVars>
      </dgm:prSet>
      <dgm:spPr/>
    </dgm:pt>
    <dgm:pt modelId="{1846E8E5-6428-4164-81BF-2777B38BCC71}" type="pres">
      <dgm:prSet presAssocID="{B7FEA341-A8BC-4F82-9672-0878158EB46E}" presName="sp" presStyleCnt="0"/>
      <dgm:spPr/>
    </dgm:pt>
    <dgm:pt modelId="{D36E817A-A596-4834-9403-AD64A6E76189}" type="pres">
      <dgm:prSet presAssocID="{4DD712B4-31F8-4C1F-ABE7-6369D45E70BB}" presName="composite" presStyleCnt="0"/>
      <dgm:spPr/>
    </dgm:pt>
    <dgm:pt modelId="{677D6F7C-48A8-4376-BC7C-27E41B06F2AB}" type="pres">
      <dgm:prSet presAssocID="{4DD712B4-31F8-4C1F-ABE7-6369D45E70B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2CFC71A-76C2-4A32-A48C-23EDDB002637}" type="pres">
      <dgm:prSet presAssocID="{4DD712B4-31F8-4C1F-ABE7-6369D45E70BB}" presName="descendantText" presStyleLbl="alignAcc1" presStyleIdx="2" presStyleCnt="6">
        <dgm:presLayoutVars>
          <dgm:bulletEnabled val="1"/>
        </dgm:presLayoutVars>
      </dgm:prSet>
      <dgm:spPr/>
    </dgm:pt>
    <dgm:pt modelId="{C15165C3-EB40-48A5-A6EF-5797F7D996AD}" type="pres">
      <dgm:prSet presAssocID="{18636603-85BF-47E4-9BC2-99AF23516A38}" presName="sp" presStyleCnt="0"/>
      <dgm:spPr/>
    </dgm:pt>
    <dgm:pt modelId="{BAA76515-996F-4C03-BF05-FFAE2CA7B95B}" type="pres">
      <dgm:prSet presAssocID="{808695FE-C769-455F-A676-4D15F4B85D3E}" presName="composite" presStyleCnt="0"/>
      <dgm:spPr/>
    </dgm:pt>
    <dgm:pt modelId="{643350F6-D660-459C-8994-3AC03169E15E}" type="pres">
      <dgm:prSet presAssocID="{808695FE-C769-455F-A676-4D15F4B85D3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17D9698-84FE-4D5A-986E-0748BFD43E57}" type="pres">
      <dgm:prSet presAssocID="{808695FE-C769-455F-A676-4D15F4B85D3E}" presName="descendantText" presStyleLbl="alignAcc1" presStyleIdx="3" presStyleCnt="6">
        <dgm:presLayoutVars>
          <dgm:bulletEnabled val="1"/>
        </dgm:presLayoutVars>
      </dgm:prSet>
      <dgm:spPr/>
    </dgm:pt>
    <dgm:pt modelId="{98CD91CF-C7E4-4590-9624-FE4CA308EE06}" type="pres">
      <dgm:prSet presAssocID="{4928390D-B0C2-48A7-B830-1123D1D21808}" presName="sp" presStyleCnt="0"/>
      <dgm:spPr/>
    </dgm:pt>
    <dgm:pt modelId="{09793A83-39EC-4319-BD9E-0F4D0EA841D9}" type="pres">
      <dgm:prSet presAssocID="{8AE7D666-703D-4392-B83E-8C53EE57B7C7}" presName="composite" presStyleCnt="0"/>
      <dgm:spPr/>
    </dgm:pt>
    <dgm:pt modelId="{4F211EAA-CCEB-4B4D-A795-790D6A693D6F}" type="pres">
      <dgm:prSet presAssocID="{8AE7D666-703D-4392-B83E-8C53EE57B7C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6B5A8DC-E47A-40EE-A299-F4E66C81D393}" type="pres">
      <dgm:prSet presAssocID="{8AE7D666-703D-4392-B83E-8C53EE57B7C7}" presName="descendantText" presStyleLbl="alignAcc1" presStyleIdx="4" presStyleCnt="6">
        <dgm:presLayoutVars>
          <dgm:bulletEnabled val="1"/>
        </dgm:presLayoutVars>
      </dgm:prSet>
      <dgm:spPr/>
    </dgm:pt>
    <dgm:pt modelId="{77AB276B-E4F0-46EA-8203-31B2C1DAC259}" type="pres">
      <dgm:prSet presAssocID="{619373E0-8178-49B7-8666-451CDE40CC2B}" presName="sp" presStyleCnt="0"/>
      <dgm:spPr/>
    </dgm:pt>
    <dgm:pt modelId="{CD692687-4711-41C1-B729-1B08BC3BBF3C}" type="pres">
      <dgm:prSet presAssocID="{94D1DDA6-A154-4AEE-B7DC-FAFF33D2ABB7}" presName="composite" presStyleCnt="0"/>
      <dgm:spPr/>
    </dgm:pt>
    <dgm:pt modelId="{6825D1DF-CF3E-4D08-8464-70CA180E14B2}" type="pres">
      <dgm:prSet presAssocID="{94D1DDA6-A154-4AEE-B7DC-FAFF33D2ABB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7AB8121-298B-498E-9E06-9D4426D237F4}" type="pres">
      <dgm:prSet presAssocID="{94D1DDA6-A154-4AEE-B7DC-FAFF33D2ABB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298A106-E113-42BB-8C13-FAB6975945A3}" srcId="{808695FE-C769-455F-A676-4D15F4B85D3E}" destId="{3CC87B46-F1E2-43FA-B68E-ADC0EEDA6F18}" srcOrd="0" destOrd="0" parTransId="{82EA3E42-5D72-4A10-BA3A-CDA4BBDFA7C7}" sibTransId="{FD397857-4037-4E7F-A5F1-289B116BCDA4}"/>
    <dgm:cxn modelId="{B2AC1D08-EC89-4F9A-BE2E-37E4536593A7}" srcId="{F385832E-93AC-492B-85D6-29C1E07C3BB1}" destId="{A0B0F8D5-E2C0-45DC-8414-27F5C2732820}" srcOrd="0" destOrd="0" parTransId="{AEA815A0-58D6-4437-B950-085CE96D2DE9}" sibTransId="{E9F8269C-A8E9-463E-B703-1CEE6CE73886}"/>
    <dgm:cxn modelId="{76687012-8041-417C-A4B1-8A5AC8002D6A}" type="presOf" srcId="{BC33B756-D49A-4654-A5DA-D4F177E12C5A}" destId="{17AB8121-298B-498E-9E06-9D4426D237F4}" srcOrd="0" destOrd="0" presId="urn:microsoft.com/office/officeart/2005/8/layout/chevron2"/>
    <dgm:cxn modelId="{F5BF7218-311F-4D21-9D72-2CE2311E92ED}" type="presOf" srcId="{A0B9DABD-2259-412D-B01A-9CBE46D17040}" destId="{072E860E-3333-4048-9355-8DAA3D416A45}" srcOrd="0" destOrd="0" presId="urn:microsoft.com/office/officeart/2005/8/layout/chevron2"/>
    <dgm:cxn modelId="{C001D61C-5B42-4F3C-936A-2EA352734B05}" type="presOf" srcId="{A0B0F8D5-E2C0-45DC-8414-27F5C2732820}" destId="{3F661E23-97E9-461B-ACDA-63CCBBB2FB0B}" srcOrd="0" destOrd="0" presId="urn:microsoft.com/office/officeart/2005/8/layout/chevron2"/>
    <dgm:cxn modelId="{A469752D-CF2E-46A2-9D9C-5B481579E3AF}" type="presOf" srcId="{F385832E-93AC-492B-85D6-29C1E07C3BB1}" destId="{07656E9F-28D7-4C3C-8B93-C1D39F599208}" srcOrd="0" destOrd="0" presId="urn:microsoft.com/office/officeart/2005/8/layout/chevron2"/>
    <dgm:cxn modelId="{6D08AC38-7C83-4EA6-A1ED-12BE45875E1B}" srcId="{91A947D9-3FA7-4993-94D5-4A7964A04805}" destId="{F385832E-93AC-492B-85D6-29C1E07C3BB1}" srcOrd="1" destOrd="0" parTransId="{DD1521CE-0BFC-475B-BB23-3AA494225A5C}" sibTransId="{B7FEA341-A8BC-4F82-9672-0878158EB46E}"/>
    <dgm:cxn modelId="{E1DC6342-D9C9-4265-BCA0-F08945ADB08F}" type="presOf" srcId="{808695FE-C769-455F-A676-4D15F4B85D3E}" destId="{643350F6-D660-459C-8994-3AC03169E15E}" srcOrd="0" destOrd="0" presId="urn:microsoft.com/office/officeart/2005/8/layout/chevron2"/>
    <dgm:cxn modelId="{1713AC6D-D639-470D-937B-D5FD46DFF878}" type="presOf" srcId="{94D1DDA6-A154-4AEE-B7DC-FAFF33D2ABB7}" destId="{6825D1DF-CF3E-4D08-8464-70CA180E14B2}" srcOrd="0" destOrd="0" presId="urn:microsoft.com/office/officeart/2005/8/layout/chevron2"/>
    <dgm:cxn modelId="{2318EB6E-195C-46A6-A59C-9A5C17934B63}" srcId="{91A947D9-3FA7-4993-94D5-4A7964A04805}" destId="{4DD712B4-31F8-4C1F-ABE7-6369D45E70BB}" srcOrd="2" destOrd="0" parTransId="{7969B7D3-7A27-4EFB-A1E9-222B93A731A2}" sibTransId="{18636603-85BF-47E4-9BC2-99AF23516A38}"/>
    <dgm:cxn modelId="{9BA8D170-52D6-4A86-9ED0-EA77D290CCA6}" type="presOf" srcId="{4DD712B4-31F8-4C1F-ABE7-6369D45E70BB}" destId="{677D6F7C-48A8-4376-BC7C-27E41B06F2AB}" srcOrd="0" destOrd="0" presId="urn:microsoft.com/office/officeart/2005/8/layout/chevron2"/>
    <dgm:cxn modelId="{0ABDFB54-C5DD-465F-9EDE-0176997A4611}" srcId="{94D1DDA6-A154-4AEE-B7DC-FAFF33D2ABB7}" destId="{BC33B756-D49A-4654-A5DA-D4F177E12C5A}" srcOrd="0" destOrd="0" parTransId="{F4CAFB5F-328B-40B2-B61E-7BA650BA6C7F}" sibTransId="{539CB4F6-1D58-4A36-A080-B01BE0C1C973}"/>
    <dgm:cxn modelId="{F2C46B7B-D715-4170-8F72-EC06DF4886B5}" srcId="{8AE7D666-703D-4392-B83E-8C53EE57B7C7}" destId="{63B85D85-A56C-4DCF-A662-A7AB202E10CE}" srcOrd="0" destOrd="0" parTransId="{AFB17889-A77E-4323-B902-810D3217C193}" sibTransId="{202A6A6B-3468-4354-A434-83CFA5943586}"/>
    <dgm:cxn modelId="{08DDCE87-DE6E-4691-A638-2AE4DFC08E2A}" srcId="{91A947D9-3FA7-4993-94D5-4A7964A04805}" destId="{94D1DDA6-A154-4AEE-B7DC-FAFF33D2ABB7}" srcOrd="5" destOrd="0" parTransId="{E5458618-98D7-4184-8A37-140B6F1174DD}" sibTransId="{1E428702-6E61-4E92-8BB9-7389F20F4B0E}"/>
    <dgm:cxn modelId="{4F7C0E93-B167-4169-BC8F-D298F3A6DFF7}" type="presOf" srcId="{8AE7D666-703D-4392-B83E-8C53EE57B7C7}" destId="{4F211EAA-CCEB-4B4D-A795-790D6A693D6F}" srcOrd="0" destOrd="0" presId="urn:microsoft.com/office/officeart/2005/8/layout/chevron2"/>
    <dgm:cxn modelId="{D3E482A4-9433-4BEC-8A54-8B27FCB89266}" type="presOf" srcId="{91A947D9-3FA7-4993-94D5-4A7964A04805}" destId="{A068F5F0-50FA-431A-8CD8-A7187C3E41C8}" srcOrd="0" destOrd="0" presId="urn:microsoft.com/office/officeart/2005/8/layout/chevron2"/>
    <dgm:cxn modelId="{1C815FB6-CA52-4C28-A321-381FAC94E2AC}" srcId="{91A947D9-3FA7-4993-94D5-4A7964A04805}" destId="{8AE7D666-703D-4392-B83E-8C53EE57B7C7}" srcOrd="4" destOrd="0" parTransId="{3A4A7B60-F49C-4FED-BD3A-63A479C3F5C2}" sibTransId="{619373E0-8178-49B7-8666-451CDE40CC2B}"/>
    <dgm:cxn modelId="{A70D5BBB-A270-47CD-9C21-131BB5781790}" srcId="{91A947D9-3FA7-4993-94D5-4A7964A04805}" destId="{808695FE-C769-455F-A676-4D15F4B85D3E}" srcOrd="3" destOrd="0" parTransId="{960D5932-BA28-4034-9672-E85000C909D8}" sibTransId="{4928390D-B0C2-48A7-B830-1123D1D21808}"/>
    <dgm:cxn modelId="{449F8EC8-CA7D-452A-83FD-39991DCA3E58}" type="presOf" srcId="{BD395327-832F-40FF-B0F9-EAD6A4A525F9}" destId="{B2CFC71A-76C2-4A32-A48C-23EDDB002637}" srcOrd="0" destOrd="0" presId="urn:microsoft.com/office/officeart/2005/8/layout/chevron2"/>
    <dgm:cxn modelId="{B5D8B7DC-57A7-427D-BA2F-03FE84C993E6}" type="presOf" srcId="{63B85D85-A56C-4DCF-A662-A7AB202E10CE}" destId="{D6B5A8DC-E47A-40EE-A299-F4E66C81D393}" srcOrd="0" destOrd="0" presId="urn:microsoft.com/office/officeart/2005/8/layout/chevron2"/>
    <dgm:cxn modelId="{636267E1-93D1-4FF1-AA51-0ADC0FFD0CB9}" srcId="{A0B9DABD-2259-412D-B01A-9CBE46D17040}" destId="{1B566806-A4FB-4388-B96C-16BCE4963305}" srcOrd="0" destOrd="0" parTransId="{FCC30868-51BB-4D95-BCD0-E6E3B47487B4}" sibTransId="{7CE73417-A4F6-470F-87F5-899E4FCEE444}"/>
    <dgm:cxn modelId="{0DEE5CE8-D0E9-4460-B742-6ECB58CECED6}" srcId="{4DD712B4-31F8-4C1F-ABE7-6369D45E70BB}" destId="{BD395327-832F-40FF-B0F9-EAD6A4A525F9}" srcOrd="0" destOrd="0" parTransId="{AB75191B-100A-4B8F-AE5A-CCD786C81B2F}" sibTransId="{7A686BBC-1887-4980-8A5E-A727FE514C88}"/>
    <dgm:cxn modelId="{A7D9C6F0-7163-4BDE-B136-90058E4EC646}" srcId="{91A947D9-3FA7-4993-94D5-4A7964A04805}" destId="{A0B9DABD-2259-412D-B01A-9CBE46D17040}" srcOrd="0" destOrd="0" parTransId="{4139C8CC-B464-4071-8C74-B345CC61F579}" sibTransId="{E8389ABB-3B87-4840-A4B2-1699E7F0DB98}"/>
    <dgm:cxn modelId="{A23812F4-3A40-41C0-9EAF-2C2E63456E58}" type="presOf" srcId="{1B566806-A4FB-4388-B96C-16BCE4963305}" destId="{8DB6FA5D-A7A2-454A-B0B1-6A44F12ABD43}" srcOrd="0" destOrd="0" presId="urn:microsoft.com/office/officeart/2005/8/layout/chevron2"/>
    <dgm:cxn modelId="{6429DFF6-F802-4B69-9978-622F6171D48D}" type="presOf" srcId="{3CC87B46-F1E2-43FA-B68E-ADC0EEDA6F18}" destId="{E17D9698-84FE-4D5A-986E-0748BFD43E57}" srcOrd="0" destOrd="0" presId="urn:microsoft.com/office/officeart/2005/8/layout/chevron2"/>
    <dgm:cxn modelId="{4C62853E-7211-4BEC-811D-C9AAAF261246}" type="presParOf" srcId="{A068F5F0-50FA-431A-8CD8-A7187C3E41C8}" destId="{ED707DDF-2D17-4969-865E-EB8C7D4984F4}" srcOrd="0" destOrd="0" presId="urn:microsoft.com/office/officeart/2005/8/layout/chevron2"/>
    <dgm:cxn modelId="{063631D9-87A3-4082-A1B6-D62645EAFC4B}" type="presParOf" srcId="{ED707DDF-2D17-4969-865E-EB8C7D4984F4}" destId="{072E860E-3333-4048-9355-8DAA3D416A45}" srcOrd="0" destOrd="0" presId="urn:microsoft.com/office/officeart/2005/8/layout/chevron2"/>
    <dgm:cxn modelId="{87632461-9A10-413C-BBD1-23400460E079}" type="presParOf" srcId="{ED707DDF-2D17-4969-865E-EB8C7D4984F4}" destId="{8DB6FA5D-A7A2-454A-B0B1-6A44F12ABD43}" srcOrd="1" destOrd="0" presId="urn:microsoft.com/office/officeart/2005/8/layout/chevron2"/>
    <dgm:cxn modelId="{94173675-C193-40D5-B74C-538771874E92}" type="presParOf" srcId="{A068F5F0-50FA-431A-8CD8-A7187C3E41C8}" destId="{80576612-62BF-44A0-9698-0C2F3D72E265}" srcOrd="1" destOrd="0" presId="urn:microsoft.com/office/officeart/2005/8/layout/chevron2"/>
    <dgm:cxn modelId="{F5717317-8B40-445A-8D43-7919E2022922}" type="presParOf" srcId="{A068F5F0-50FA-431A-8CD8-A7187C3E41C8}" destId="{5DC6E853-673E-4672-8BFE-E3C32D467B6E}" srcOrd="2" destOrd="0" presId="urn:microsoft.com/office/officeart/2005/8/layout/chevron2"/>
    <dgm:cxn modelId="{2BEA3384-9521-4154-BE6A-48A2EF3A65E4}" type="presParOf" srcId="{5DC6E853-673E-4672-8BFE-E3C32D467B6E}" destId="{07656E9F-28D7-4C3C-8B93-C1D39F599208}" srcOrd="0" destOrd="0" presId="urn:microsoft.com/office/officeart/2005/8/layout/chevron2"/>
    <dgm:cxn modelId="{4EC34993-56BC-4361-B37F-4FF94F49E93C}" type="presParOf" srcId="{5DC6E853-673E-4672-8BFE-E3C32D467B6E}" destId="{3F661E23-97E9-461B-ACDA-63CCBBB2FB0B}" srcOrd="1" destOrd="0" presId="urn:microsoft.com/office/officeart/2005/8/layout/chevron2"/>
    <dgm:cxn modelId="{682CBDDF-227C-4843-8E60-A2737119DA6D}" type="presParOf" srcId="{A068F5F0-50FA-431A-8CD8-A7187C3E41C8}" destId="{1846E8E5-6428-4164-81BF-2777B38BCC71}" srcOrd="3" destOrd="0" presId="urn:microsoft.com/office/officeart/2005/8/layout/chevron2"/>
    <dgm:cxn modelId="{969C6926-7C2E-4310-839E-F7B1F44DB2C3}" type="presParOf" srcId="{A068F5F0-50FA-431A-8CD8-A7187C3E41C8}" destId="{D36E817A-A596-4834-9403-AD64A6E76189}" srcOrd="4" destOrd="0" presId="urn:microsoft.com/office/officeart/2005/8/layout/chevron2"/>
    <dgm:cxn modelId="{0CA9845E-4A60-4F46-A3C9-5C0CADA994FF}" type="presParOf" srcId="{D36E817A-A596-4834-9403-AD64A6E76189}" destId="{677D6F7C-48A8-4376-BC7C-27E41B06F2AB}" srcOrd="0" destOrd="0" presId="urn:microsoft.com/office/officeart/2005/8/layout/chevron2"/>
    <dgm:cxn modelId="{54C6E6D9-B07F-4BB9-AA35-65B11810BD9D}" type="presParOf" srcId="{D36E817A-A596-4834-9403-AD64A6E76189}" destId="{B2CFC71A-76C2-4A32-A48C-23EDDB002637}" srcOrd="1" destOrd="0" presId="urn:microsoft.com/office/officeart/2005/8/layout/chevron2"/>
    <dgm:cxn modelId="{D7773CE1-E5BD-4625-8E11-1ECB5C263400}" type="presParOf" srcId="{A068F5F0-50FA-431A-8CD8-A7187C3E41C8}" destId="{C15165C3-EB40-48A5-A6EF-5797F7D996AD}" srcOrd="5" destOrd="0" presId="urn:microsoft.com/office/officeart/2005/8/layout/chevron2"/>
    <dgm:cxn modelId="{30BE6ACE-7EC1-4E70-8A21-FE579E3FFEB9}" type="presParOf" srcId="{A068F5F0-50FA-431A-8CD8-A7187C3E41C8}" destId="{BAA76515-996F-4C03-BF05-FFAE2CA7B95B}" srcOrd="6" destOrd="0" presId="urn:microsoft.com/office/officeart/2005/8/layout/chevron2"/>
    <dgm:cxn modelId="{2C54908F-FDE5-4F23-88B2-C65B3DCFDFD2}" type="presParOf" srcId="{BAA76515-996F-4C03-BF05-FFAE2CA7B95B}" destId="{643350F6-D660-459C-8994-3AC03169E15E}" srcOrd="0" destOrd="0" presId="urn:microsoft.com/office/officeart/2005/8/layout/chevron2"/>
    <dgm:cxn modelId="{2D80B9DC-1D0F-42D9-A2B9-13E575D74CE7}" type="presParOf" srcId="{BAA76515-996F-4C03-BF05-FFAE2CA7B95B}" destId="{E17D9698-84FE-4D5A-986E-0748BFD43E57}" srcOrd="1" destOrd="0" presId="urn:microsoft.com/office/officeart/2005/8/layout/chevron2"/>
    <dgm:cxn modelId="{6F02FD02-A512-4739-8C3F-614EB3C1A792}" type="presParOf" srcId="{A068F5F0-50FA-431A-8CD8-A7187C3E41C8}" destId="{98CD91CF-C7E4-4590-9624-FE4CA308EE06}" srcOrd="7" destOrd="0" presId="urn:microsoft.com/office/officeart/2005/8/layout/chevron2"/>
    <dgm:cxn modelId="{67E807FA-874F-4664-840B-6A677D2C2989}" type="presParOf" srcId="{A068F5F0-50FA-431A-8CD8-A7187C3E41C8}" destId="{09793A83-39EC-4319-BD9E-0F4D0EA841D9}" srcOrd="8" destOrd="0" presId="urn:microsoft.com/office/officeart/2005/8/layout/chevron2"/>
    <dgm:cxn modelId="{10018717-19B8-4F80-972F-677EB9653F09}" type="presParOf" srcId="{09793A83-39EC-4319-BD9E-0F4D0EA841D9}" destId="{4F211EAA-CCEB-4B4D-A795-790D6A693D6F}" srcOrd="0" destOrd="0" presId="urn:microsoft.com/office/officeart/2005/8/layout/chevron2"/>
    <dgm:cxn modelId="{329AF969-C083-42F8-BF6D-A5E7586BBA1C}" type="presParOf" srcId="{09793A83-39EC-4319-BD9E-0F4D0EA841D9}" destId="{D6B5A8DC-E47A-40EE-A299-F4E66C81D393}" srcOrd="1" destOrd="0" presId="urn:microsoft.com/office/officeart/2005/8/layout/chevron2"/>
    <dgm:cxn modelId="{47872826-B1BB-4E8D-B00C-756CE50BAE9C}" type="presParOf" srcId="{A068F5F0-50FA-431A-8CD8-A7187C3E41C8}" destId="{77AB276B-E4F0-46EA-8203-31B2C1DAC259}" srcOrd="9" destOrd="0" presId="urn:microsoft.com/office/officeart/2005/8/layout/chevron2"/>
    <dgm:cxn modelId="{9BCBF02E-7373-49D1-99A5-A7D914295CAF}" type="presParOf" srcId="{A068F5F0-50FA-431A-8CD8-A7187C3E41C8}" destId="{CD692687-4711-41C1-B729-1B08BC3BBF3C}" srcOrd="10" destOrd="0" presId="urn:microsoft.com/office/officeart/2005/8/layout/chevron2"/>
    <dgm:cxn modelId="{286FCF29-F119-45DE-9002-084B503A101E}" type="presParOf" srcId="{CD692687-4711-41C1-B729-1B08BC3BBF3C}" destId="{6825D1DF-CF3E-4D08-8464-70CA180E14B2}" srcOrd="0" destOrd="0" presId="urn:microsoft.com/office/officeart/2005/8/layout/chevron2"/>
    <dgm:cxn modelId="{32E93D58-38AF-45E4-8AB1-F86D5F6207C0}" type="presParOf" srcId="{CD692687-4711-41C1-B729-1B08BC3BBF3C}" destId="{17AB8121-298B-498E-9E06-9D4426D237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947D9-3FA7-4993-94D5-4A7964A0480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B9DABD-2259-412D-B01A-9CBE46D17040}">
      <dgm:prSet phldrT="[Text]" custT="1"/>
      <dgm:spPr/>
      <dgm:t>
        <a:bodyPr/>
        <a:lstStyle/>
        <a:p>
          <a:r>
            <a:rPr lang="cs-CZ" sz="2400" b="1" dirty="0"/>
            <a:t>A</a:t>
          </a:r>
        </a:p>
      </dgm:t>
    </dgm:pt>
    <dgm:pt modelId="{4139C8CC-B464-4071-8C74-B345CC61F579}" type="parTrans" cxnId="{A7D9C6F0-7163-4BDE-B136-90058E4EC646}">
      <dgm:prSet/>
      <dgm:spPr/>
      <dgm:t>
        <a:bodyPr/>
        <a:lstStyle/>
        <a:p>
          <a:endParaRPr lang="cs-CZ"/>
        </a:p>
      </dgm:t>
    </dgm:pt>
    <dgm:pt modelId="{E8389ABB-3B87-4840-A4B2-1699E7F0DB98}" type="sibTrans" cxnId="{A7D9C6F0-7163-4BDE-B136-90058E4EC646}">
      <dgm:prSet/>
      <dgm:spPr/>
      <dgm:t>
        <a:bodyPr/>
        <a:lstStyle/>
        <a:p>
          <a:endParaRPr lang="cs-CZ"/>
        </a:p>
      </dgm:t>
    </dgm:pt>
    <dgm:pt modelId="{1B566806-A4FB-4388-B96C-16BCE4963305}">
      <dgm:prSet phldrT="[Text]" custT="1"/>
      <dgm:spPr/>
      <dgm:t>
        <a:bodyPr/>
        <a:lstStyle/>
        <a:p>
          <a:r>
            <a:rPr lang="cs-CZ" sz="2400" b="1" dirty="0"/>
            <a:t>nejúrodnější půdní typ </a:t>
          </a:r>
        </a:p>
      </dgm:t>
    </dgm:pt>
    <dgm:pt modelId="{FCC30868-51BB-4D95-BCD0-E6E3B47487B4}" type="parTrans" cxnId="{636267E1-93D1-4FF1-AA51-0ADC0FFD0CB9}">
      <dgm:prSet/>
      <dgm:spPr/>
      <dgm:t>
        <a:bodyPr/>
        <a:lstStyle/>
        <a:p>
          <a:endParaRPr lang="cs-CZ"/>
        </a:p>
      </dgm:t>
    </dgm:pt>
    <dgm:pt modelId="{7CE73417-A4F6-470F-87F5-899E4FCEE444}" type="sibTrans" cxnId="{636267E1-93D1-4FF1-AA51-0ADC0FFD0CB9}">
      <dgm:prSet/>
      <dgm:spPr/>
      <dgm:t>
        <a:bodyPr/>
        <a:lstStyle/>
        <a:p>
          <a:endParaRPr lang="cs-CZ"/>
        </a:p>
      </dgm:t>
    </dgm:pt>
    <dgm:pt modelId="{F385832E-93AC-492B-85D6-29C1E07C3BB1}">
      <dgm:prSet phldrT="[Text]" custT="1"/>
      <dgm:spPr/>
      <dgm:t>
        <a:bodyPr/>
        <a:lstStyle/>
        <a:p>
          <a:r>
            <a:rPr lang="cs-CZ" sz="2400" b="1" dirty="0"/>
            <a:t>B</a:t>
          </a:r>
        </a:p>
      </dgm:t>
    </dgm:pt>
    <dgm:pt modelId="{DD1521CE-0BFC-475B-BB23-3AA494225A5C}" type="parTrans" cxnId="{6D08AC38-7C83-4EA6-A1ED-12BE45875E1B}">
      <dgm:prSet/>
      <dgm:spPr/>
      <dgm:t>
        <a:bodyPr/>
        <a:lstStyle/>
        <a:p>
          <a:endParaRPr lang="cs-CZ"/>
        </a:p>
      </dgm:t>
    </dgm:pt>
    <dgm:pt modelId="{B7FEA341-A8BC-4F82-9672-0878158EB46E}" type="sibTrans" cxnId="{6D08AC38-7C83-4EA6-A1ED-12BE45875E1B}">
      <dgm:prSet/>
      <dgm:spPr/>
      <dgm:t>
        <a:bodyPr/>
        <a:lstStyle/>
        <a:p>
          <a:endParaRPr lang="cs-CZ"/>
        </a:p>
      </dgm:t>
    </dgm:pt>
    <dgm:pt modelId="{A0B0F8D5-E2C0-45DC-8414-27F5C2732820}">
      <dgm:prSet phldrT="[Text]" custT="1"/>
      <dgm:spPr/>
      <dgm:t>
        <a:bodyPr/>
        <a:lstStyle/>
        <a:p>
          <a:r>
            <a:rPr lang="cs-CZ" sz="2400" b="1" dirty="0"/>
            <a:t>málo humusu, nutno hnojit</a:t>
          </a:r>
        </a:p>
      </dgm:t>
    </dgm:pt>
    <dgm:pt modelId="{AEA815A0-58D6-4437-B950-085CE96D2DE9}" type="parTrans" cxnId="{B2AC1D08-EC89-4F9A-BE2E-37E4536593A7}">
      <dgm:prSet/>
      <dgm:spPr/>
      <dgm:t>
        <a:bodyPr/>
        <a:lstStyle/>
        <a:p>
          <a:endParaRPr lang="cs-CZ"/>
        </a:p>
      </dgm:t>
    </dgm:pt>
    <dgm:pt modelId="{E9F8269C-A8E9-463E-B703-1CEE6CE73886}" type="sibTrans" cxnId="{B2AC1D08-EC89-4F9A-BE2E-37E4536593A7}">
      <dgm:prSet/>
      <dgm:spPr/>
      <dgm:t>
        <a:bodyPr/>
        <a:lstStyle/>
        <a:p>
          <a:endParaRPr lang="cs-CZ"/>
        </a:p>
      </dgm:t>
    </dgm:pt>
    <dgm:pt modelId="{4DD712B4-31F8-4C1F-ABE7-6369D45E70BB}">
      <dgm:prSet phldrT="[Text]" custT="1"/>
      <dgm:spPr/>
      <dgm:t>
        <a:bodyPr/>
        <a:lstStyle/>
        <a:p>
          <a:r>
            <a:rPr lang="cs-CZ" sz="2400" b="1" dirty="0"/>
            <a:t>C</a:t>
          </a:r>
        </a:p>
      </dgm:t>
    </dgm:pt>
    <dgm:pt modelId="{7969B7D3-7A27-4EFB-A1E9-222B93A731A2}" type="parTrans" cxnId="{2318EB6E-195C-46A6-A59C-9A5C17934B63}">
      <dgm:prSet/>
      <dgm:spPr/>
      <dgm:t>
        <a:bodyPr/>
        <a:lstStyle/>
        <a:p>
          <a:endParaRPr lang="cs-CZ"/>
        </a:p>
      </dgm:t>
    </dgm:pt>
    <dgm:pt modelId="{18636603-85BF-47E4-9BC2-99AF23516A38}" type="sibTrans" cxnId="{2318EB6E-195C-46A6-A59C-9A5C17934B63}">
      <dgm:prSet/>
      <dgm:spPr/>
      <dgm:t>
        <a:bodyPr/>
        <a:lstStyle/>
        <a:p>
          <a:endParaRPr lang="cs-CZ"/>
        </a:p>
      </dgm:t>
    </dgm:pt>
    <dgm:pt modelId="{8AE7D666-703D-4392-B83E-8C53EE57B7C7}">
      <dgm:prSet custT="1"/>
      <dgm:spPr/>
      <dgm:t>
        <a:bodyPr/>
        <a:lstStyle/>
        <a:p>
          <a:r>
            <a:rPr lang="cs-CZ" sz="2400" b="1" dirty="0"/>
            <a:t>E</a:t>
          </a:r>
        </a:p>
      </dgm:t>
    </dgm:pt>
    <dgm:pt modelId="{3A4A7B60-F49C-4FED-BD3A-63A479C3F5C2}" type="parTrans" cxnId="{1C815FB6-CA52-4C28-A321-381FAC94E2AC}">
      <dgm:prSet/>
      <dgm:spPr/>
      <dgm:t>
        <a:bodyPr/>
        <a:lstStyle/>
        <a:p>
          <a:endParaRPr lang="cs-CZ"/>
        </a:p>
      </dgm:t>
    </dgm:pt>
    <dgm:pt modelId="{619373E0-8178-49B7-8666-451CDE40CC2B}" type="sibTrans" cxnId="{1C815FB6-CA52-4C28-A321-381FAC94E2AC}">
      <dgm:prSet/>
      <dgm:spPr/>
      <dgm:t>
        <a:bodyPr/>
        <a:lstStyle/>
        <a:p>
          <a:endParaRPr lang="cs-CZ"/>
        </a:p>
      </dgm:t>
    </dgm:pt>
    <dgm:pt modelId="{94D1DDA6-A154-4AEE-B7DC-FAFF33D2ABB7}">
      <dgm:prSet custT="1"/>
      <dgm:spPr/>
      <dgm:t>
        <a:bodyPr/>
        <a:lstStyle/>
        <a:p>
          <a:r>
            <a:rPr lang="cs-CZ" sz="2400" b="1" dirty="0"/>
            <a:t>F</a:t>
          </a:r>
        </a:p>
      </dgm:t>
    </dgm:pt>
    <dgm:pt modelId="{E5458618-98D7-4184-8A37-140B6F1174DD}" type="parTrans" cxnId="{08DDCE87-DE6E-4691-A638-2AE4DFC08E2A}">
      <dgm:prSet/>
      <dgm:spPr/>
      <dgm:t>
        <a:bodyPr/>
        <a:lstStyle/>
        <a:p>
          <a:endParaRPr lang="cs-CZ"/>
        </a:p>
      </dgm:t>
    </dgm:pt>
    <dgm:pt modelId="{1E428702-6E61-4E92-8BB9-7389F20F4B0E}" type="sibTrans" cxnId="{08DDCE87-DE6E-4691-A638-2AE4DFC08E2A}">
      <dgm:prSet/>
      <dgm:spPr/>
      <dgm:t>
        <a:bodyPr/>
        <a:lstStyle/>
        <a:p>
          <a:endParaRPr lang="cs-CZ"/>
        </a:p>
      </dgm:t>
    </dgm:pt>
    <dgm:pt modelId="{63B85D85-A56C-4DCF-A662-A7AB202E10CE}">
      <dgm:prSet custT="1"/>
      <dgm:spPr/>
      <dgm:t>
        <a:bodyPr/>
        <a:lstStyle/>
        <a:p>
          <a:r>
            <a:rPr lang="cs-CZ" sz="2400" b="1" dirty="0"/>
            <a:t>méně humusu, přihnojují se</a:t>
          </a:r>
        </a:p>
      </dgm:t>
    </dgm:pt>
    <dgm:pt modelId="{AFB17889-A77E-4323-B902-810D3217C193}" type="parTrans" cxnId="{F2C46B7B-D715-4170-8F72-EC06DF4886B5}">
      <dgm:prSet/>
      <dgm:spPr/>
      <dgm:t>
        <a:bodyPr/>
        <a:lstStyle/>
        <a:p>
          <a:endParaRPr lang="cs-CZ"/>
        </a:p>
      </dgm:t>
    </dgm:pt>
    <dgm:pt modelId="{202A6A6B-3468-4354-A434-83CFA5943586}" type="sibTrans" cxnId="{F2C46B7B-D715-4170-8F72-EC06DF4886B5}">
      <dgm:prSet/>
      <dgm:spPr/>
      <dgm:t>
        <a:bodyPr/>
        <a:lstStyle/>
        <a:p>
          <a:endParaRPr lang="cs-CZ"/>
        </a:p>
      </dgm:t>
    </dgm:pt>
    <dgm:pt modelId="{BC33B756-D49A-4654-A5DA-D4F177E12C5A}">
      <dgm:prSet custT="1"/>
      <dgm:spPr/>
      <dgm:t>
        <a:bodyPr/>
        <a:lstStyle/>
        <a:p>
          <a:r>
            <a:rPr lang="cs-CZ" sz="2400" b="1" dirty="0"/>
            <a:t>lehké půdy, vodu propouští </a:t>
          </a:r>
        </a:p>
      </dgm:t>
    </dgm:pt>
    <dgm:pt modelId="{F4CAFB5F-328B-40B2-B61E-7BA650BA6C7F}" type="parTrans" cxnId="{0ABDFB54-C5DD-465F-9EDE-0176997A4611}">
      <dgm:prSet/>
      <dgm:spPr/>
      <dgm:t>
        <a:bodyPr/>
        <a:lstStyle/>
        <a:p>
          <a:endParaRPr lang="cs-CZ"/>
        </a:p>
      </dgm:t>
    </dgm:pt>
    <dgm:pt modelId="{539CB4F6-1D58-4A36-A080-B01BE0C1C973}" type="sibTrans" cxnId="{0ABDFB54-C5DD-465F-9EDE-0176997A4611}">
      <dgm:prSet/>
      <dgm:spPr/>
      <dgm:t>
        <a:bodyPr/>
        <a:lstStyle/>
        <a:p>
          <a:endParaRPr lang="cs-CZ"/>
        </a:p>
      </dgm:t>
    </dgm:pt>
    <dgm:pt modelId="{808695FE-C769-455F-A676-4D15F4B85D3E}">
      <dgm:prSet custT="1"/>
      <dgm:spPr/>
      <dgm:t>
        <a:bodyPr/>
        <a:lstStyle/>
        <a:p>
          <a:r>
            <a:rPr lang="cs-CZ" sz="2400" b="1" dirty="0"/>
            <a:t>D</a:t>
          </a:r>
        </a:p>
      </dgm:t>
    </dgm:pt>
    <dgm:pt modelId="{4928390D-B0C2-48A7-B830-1123D1D21808}" type="sibTrans" cxnId="{A70D5BBB-A270-47CD-9C21-131BB5781790}">
      <dgm:prSet/>
      <dgm:spPr/>
      <dgm:t>
        <a:bodyPr/>
        <a:lstStyle/>
        <a:p>
          <a:endParaRPr lang="cs-CZ"/>
        </a:p>
      </dgm:t>
    </dgm:pt>
    <dgm:pt modelId="{960D5932-BA28-4034-9672-E85000C909D8}" type="parTrans" cxnId="{A70D5BBB-A270-47CD-9C21-131BB5781790}">
      <dgm:prSet/>
      <dgm:spPr/>
      <dgm:t>
        <a:bodyPr/>
        <a:lstStyle/>
        <a:p>
          <a:endParaRPr lang="cs-CZ"/>
        </a:p>
      </dgm:t>
    </dgm:pt>
    <dgm:pt modelId="{BD395327-832F-40FF-B0F9-EAD6A4A525F9}">
      <dgm:prSet phldrT="[Text]" custT="1"/>
      <dgm:spPr/>
      <dgm:t>
        <a:bodyPr/>
        <a:lstStyle/>
        <a:p>
          <a:r>
            <a:rPr lang="cs-CZ" sz="2400" b="1" dirty="0"/>
            <a:t>těžké půdy, zadržují vodu</a:t>
          </a:r>
        </a:p>
      </dgm:t>
    </dgm:pt>
    <dgm:pt modelId="{7A686BBC-1887-4980-8A5E-A727FE514C88}" type="sibTrans" cxnId="{0DEE5CE8-D0E9-4460-B742-6ECB58CECED6}">
      <dgm:prSet/>
      <dgm:spPr/>
      <dgm:t>
        <a:bodyPr/>
        <a:lstStyle/>
        <a:p>
          <a:endParaRPr lang="cs-CZ"/>
        </a:p>
      </dgm:t>
    </dgm:pt>
    <dgm:pt modelId="{AB75191B-100A-4B8F-AE5A-CCD786C81B2F}" type="parTrans" cxnId="{0DEE5CE8-D0E9-4460-B742-6ECB58CECED6}">
      <dgm:prSet/>
      <dgm:spPr/>
      <dgm:t>
        <a:bodyPr/>
        <a:lstStyle/>
        <a:p>
          <a:endParaRPr lang="cs-CZ"/>
        </a:p>
      </dgm:t>
    </dgm:pt>
    <dgm:pt modelId="{3CC87B46-F1E2-43FA-B68E-ADC0EEDA6F18}">
      <dgm:prSet custT="1"/>
      <dgm:spPr/>
      <dgm:t>
        <a:bodyPr/>
        <a:lstStyle/>
        <a:p>
          <a:r>
            <a:rPr lang="cs-CZ" sz="2400" b="1" dirty="0"/>
            <a:t>středně těžké půdy, úrodné</a:t>
          </a:r>
        </a:p>
      </dgm:t>
    </dgm:pt>
    <dgm:pt modelId="{FD397857-4037-4E7F-A5F1-289B116BCDA4}" type="sibTrans" cxnId="{D298A106-E113-42BB-8C13-FAB6975945A3}">
      <dgm:prSet/>
      <dgm:spPr/>
      <dgm:t>
        <a:bodyPr/>
        <a:lstStyle/>
        <a:p>
          <a:endParaRPr lang="cs-CZ"/>
        </a:p>
      </dgm:t>
    </dgm:pt>
    <dgm:pt modelId="{82EA3E42-5D72-4A10-BA3A-CDA4BBDFA7C7}" type="parTrans" cxnId="{D298A106-E113-42BB-8C13-FAB6975945A3}">
      <dgm:prSet/>
      <dgm:spPr/>
      <dgm:t>
        <a:bodyPr/>
        <a:lstStyle/>
        <a:p>
          <a:endParaRPr lang="cs-CZ"/>
        </a:p>
      </dgm:t>
    </dgm:pt>
    <dgm:pt modelId="{A068F5F0-50FA-431A-8CD8-A7187C3E41C8}" type="pres">
      <dgm:prSet presAssocID="{91A947D9-3FA7-4993-94D5-4A7964A04805}" presName="linearFlow" presStyleCnt="0">
        <dgm:presLayoutVars>
          <dgm:dir/>
          <dgm:animLvl val="lvl"/>
          <dgm:resizeHandles val="exact"/>
        </dgm:presLayoutVars>
      </dgm:prSet>
      <dgm:spPr/>
    </dgm:pt>
    <dgm:pt modelId="{ED707DDF-2D17-4969-865E-EB8C7D4984F4}" type="pres">
      <dgm:prSet presAssocID="{A0B9DABD-2259-412D-B01A-9CBE46D17040}" presName="composite" presStyleCnt="0"/>
      <dgm:spPr/>
    </dgm:pt>
    <dgm:pt modelId="{072E860E-3333-4048-9355-8DAA3D416A45}" type="pres">
      <dgm:prSet presAssocID="{A0B9DABD-2259-412D-B01A-9CBE46D1704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DB6FA5D-A7A2-454A-B0B1-6A44F12ABD43}" type="pres">
      <dgm:prSet presAssocID="{A0B9DABD-2259-412D-B01A-9CBE46D17040}" presName="descendantText" presStyleLbl="alignAcc1" presStyleIdx="0" presStyleCnt="6" custLinFactNeighborX="-213" custLinFactNeighborY="12642">
        <dgm:presLayoutVars>
          <dgm:bulletEnabled val="1"/>
        </dgm:presLayoutVars>
      </dgm:prSet>
      <dgm:spPr/>
    </dgm:pt>
    <dgm:pt modelId="{80576612-62BF-44A0-9698-0C2F3D72E265}" type="pres">
      <dgm:prSet presAssocID="{E8389ABB-3B87-4840-A4B2-1699E7F0DB98}" presName="sp" presStyleCnt="0"/>
      <dgm:spPr/>
    </dgm:pt>
    <dgm:pt modelId="{5DC6E853-673E-4672-8BFE-E3C32D467B6E}" type="pres">
      <dgm:prSet presAssocID="{F385832E-93AC-492B-85D6-29C1E07C3BB1}" presName="composite" presStyleCnt="0"/>
      <dgm:spPr/>
    </dgm:pt>
    <dgm:pt modelId="{07656E9F-28D7-4C3C-8B93-C1D39F599208}" type="pres">
      <dgm:prSet presAssocID="{F385832E-93AC-492B-85D6-29C1E07C3BB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F661E23-97E9-461B-ACDA-63CCBBB2FB0B}" type="pres">
      <dgm:prSet presAssocID="{F385832E-93AC-492B-85D6-29C1E07C3BB1}" presName="descendantText" presStyleLbl="alignAcc1" presStyleIdx="1" presStyleCnt="6">
        <dgm:presLayoutVars>
          <dgm:bulletEnabled val="1"/>
        </dgm:presLayoutVars>
      </dgm:prSet>
      <dgm:spPr/>
    </dgm:pt>
    <dgm:pt modelId="{1846E8E5-6428-4164-81BF-2777B38BCC71}" type="pres">
      <dgm:prSet presAssocID="{B7FEA341-A8BC-4F82-9672-0878158EB46E}" presName="sp" presStyleCnt="0"/>
      <dgm:spPr/>
    </dgm:pt>
    <dgm:pt modelId="{D36E817A-A596-4834-9403-AD64A6E76189}" type="pres">
      <dgm:prSet presAssocID="{4DD712B4-31F8-4C1F-ABE7-6369D45E70BB}" presName="composite" presStyleCnt="0"/>
      <dgm:spPr/>
    </dgm:pt>
    <dgm:pt modelId="{677D6F7C-48A8-4376-BC7C-27E41B06F2AB}" type="pres">
      <dgm:prSet presAssocID="{4DD712B4-31F8-4C1F-ABE7-6369D45E70B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2CFC71A-76C2-4A32-A48C-23EDDB002637}" type="pres">
      <dgm:prSet presAssocID="{4DD712B4-31F8-4C1F-ABE7-6369D45E70BB}" presName="descendantText" presStyleLbl="alignAcc1" presStyleIdx="2" presStyleCnt="6">
        <dgm:presLayoutVars>
          <dgm:bulletEnabled val="1"/>
        </dgm:presLayoutVars>
      </dgm:prSet>
      <dgm:spPr/>
    </dgm:pt>
    <dgm:pt modelId="{C15165C3-EB40-48A5-A6EF-5797F7D996AD}" type="pres">
      <dgm:prSet presAssocID="{18636603-85BF-47E4-9BC2-99AF23516A38}" presName="sp" presStyleCnt="0"/>
      <dgm:spPr/>
    </dgm:pt>
    <dgm:pt modelId="{BAA76515-996F-4C03-BF05-FFAE2CA7B95B}" type="pres">
      <dgm:prSet presAssocID="{808695FE-C769-455F-A676-4D15F4B85D3E}" presName="composite" presStyleCnt="0"/>
      <dgm:spPr/>
    </dgm:pt>
    <dgm:pt modelId="{643350F6-D660-459C-8994-3AC03169E15E}" type="pres">
      <dgm:prSet presAssocID="{808695FE-C769-455F-A676-4D15F4B85D3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17D9698-84FE-4D5A-986E-0748BFD43E57}" type="pres">
      <dgm:prSet presAssocID="{808695FE-C769-455F-A676-4D15F4B85D3E}" presName="descendantText" presStyleLbl="alignAcc1" presStyleIdx="3" presStyleCnt="6">
        <dgm:presLayoutVars>
          <dgm:bulletEnabled val="1"/>
        </dgm:presLayoutVars>
      </dgm:prSet>
      <dgm:spPr/>
    </dgm:pt>
    <dgm:pt modelId="{98CD91CF-C7E4-4590-9624-FE4CA308EE06}" type="pres">
      <dgm:prSet presAssocID="{4928390D-B0C2-48A7-B830-1123D1D21808}" presName="sp" presStyleCnt="0"/>
      <dgm:spPr/>
    </dgm:pt>
    <dgm:pt modelId="{09793A83-39EC-4319-BD9E-0F4D0EA841D9}" type="pres">
      <dgm:prSet presAssocID="{8AE7D666-703D-4392-B83E-8C53EE57B7C7}" presName="composite" presStyleCnt="0"/>
      <dgm:spPr/>
    </dgm:pt>
    <dgm:pt modelId="{4F211EAA-CCEB-4B4D-A795-790D6A693D6F}" type="pres">
      <dgm:prSet presAssocID="{8AE7D666-703D-4392-B83E-8C53EE57B7C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6B5A8DC-E47A-40EE-A299-F4E66C81D393}" type="pres">
      <dgm:prSet presAssocID="{8AE7D666-703D-4392-B83E-8C53EE57B7C7}" presName="descendantText" presStyleLbl="alignAcc1" presStyleIdx="4" presStyleCnt="6">
        <dgm:presLayoutVars>
          <dgm:bulletEnabled val="1"/>
        </dgm:presLayoutVars>
      </dgm:prSet>
      <dgm:spPr/>
    </dgm:pt>
    <dgm:pt modelId="{77AB276B-E4F0-46EA-8203-31B2C1DAC259}" type="pres">
      <dgm:prSet presAssocID="{619373E0-8178-49B7-8666-451CDE40CC2B}" presName="sp" presStyleCnt="0"/>
      <dgm:spPr/>
    </dgm:pt>
    <dgm:pt modelId="{CD692687-4711-41C1-B729-1B08BC3BBF3C}" type="pres">
      <dgm:prSet presAssocID="{94D1DDA6-A154-4AEE-B7DC-FAFF33D2ABB7}" presName="composite" presStyleCnt="0"/>
      <dgm:spPr/>
    </dgm:pt>
    <dgm:pt modelId="{6825D1DF-CF3E-4D08-8464-70CA180E14B2}" type="pres">
      <dgm:prSet presAssocID="{94D1DDA6-A154-4AEE-B7DC-FAFF33D2ABB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7AB8121-298B-498E-9E06-9D4426D237F4}" type="pres">
      <dgm:prSet presAssocID="{94D1DDA6-A154-4AEE-B7DC-FAFF33D2ABB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D298A106-E113-42BB-8C13-FAB6975945A3}" srcId="{808695FE-C769-455F-A676-4D15F4B85D3E}" destId="{3CC87B46-F1E2-43FA-B68E-ADC0EEDA6F18}" srcOrd="0" destOrd="0" parTransId="{82EA3E42-5D72-4A10-BA3A-CDA4BBDFA7C7}" sibTransId="{FD397857-4037-4E7F-A5F1-289B116BCDA4}"/>
    <dgm:cxn modelId="{B2AC1D08-EC89-4F9A-BE2E-37E4536593A7}" srcId="{F385832E-93AC-492B-85D6-29C1E07C3BB1}" destId="{A0B0F8D5-E2C0-45DC-8414-27F5C2732820}" srcOrd="0" destOrd="0" parTransId="{AEA815A0-58D6-4437-B950-085CE96D2DE9}" sibTransId="{E9F8269C-A8E9-463E-B703-1CEE6CE73886}"/>
    <dgm:cxn modelId="{1B7A7F26-DDE8-4C2C-867E-2C43E5E8C9F9}" type="presOf" srcId="{BC33B756-D49A-4654-A5DA-D4F177E12C5A}" destId="{17AB8121-298B-498E-9E06-9D4426D237F4}" srcOrd="0" destOrd="0" presId="urn:microsoft.com/office/officeart/2005/8/layout/chevron2"/>
    <dgm:cxn modelId="{6D08AC38-7C83-4EA6-A1ED-12BE45875E1B}" srcId="{91A947D9-3FA7-4993-94D5-4A7964A04805}" destId="{F385832E-93AC-492B-85D6-29C1E07C3BB1}" srcOrd="1" destOrd="0" parTransId="{DD1521CE-0BFC-475B-BB23-3AA494225A5C}" sibTransId="{B7FEA341-A8BC-4F82-9672-0878158EB46E}"/>
    <dgm:cxn modelId="{9CCD4A3B-32B7-45AA-93EC-F63969756557}" type="presOf" srcId="{1B566806-A4FB-4388-B96C-16BCE4963305}" destId="{8DB6FA5D-A7A2-454A-B0B1-6A44F12ABD43}" srcOrd="0" destOrd="0" presId="urn:microsoft.com/office/officeart/2005/8/layout/chevron2"/>
    <dgm:cxn modelId="{52F1B161-966A-4D80-860E-74F1D8705151}" type="presOf" srcId="{94D1DDA6-A154-4AEE-B7DC-FAFF33D2ABB7}" destId="{6825D1DF-CF3E-4D08-8464-70CA180E14B2}" srcOrd="0" destOrd="0" presId="urn:microsoft.com/office/officeart/2005/8/layout/chevron2"/>
    <dgm:cxn modelId="{948D0845-508C-4E0B-8825-3B309A37E9A1}" type="presOf" srcId="{808695FE-C769-455F-A676-4D15F4B85D3E}" destId="{643350F6-D660-459C-8994-3AC03169E15E}" srcOrd="0" destOrd="0" presId="urn:microsoft.com/office/officeart/2005/8/layout/chevron2"/>
    <dgm:cxn modelId="{2318EB6E-195C-46A6-A59C-9A5C17934B63}" srcId="{91A947D9-3FA7-4993-94D5-4A7964A04805}" destId="{4DD712B4-31F8-4C1F-ABE7-6369D45E70BB}" srcOrd="2" destOrd="0" parTransId="{7969B7D3-7A27-4EFB-A1E9-222B93A731A2}" sibTransId="{18636603-85BF-47E4-9BC2-99AF23516A38}"/>
    <dgm:cxn modelId="{0ABDFB54-C5DD-465F-9EDE-0176997A4611}" srcId="{94D1DDA6-A154-4AEE-B7DC-FAFF33D2ABB7}" destId="{BC33B756-D49A-4654-A5DA-D4F177E12C5A}" srcOrd="0" destOrd="0" parTransId="{F4CAFB5F-328B-40B2-B61E-7BA650BA6C7F}" sibTransId="{539CB4F6-1D58-4A36-A080-B01BE0C1C973}"/>
    <dgm:cxn modelId="{F2C46B7B-D715-4170-8F72-EC06DF4886B5}" srcId="{8AE7D666-703D-4392-B83E-8C53EE57B7C7}" destId="{63B85D85-A56C-4DCF-A662-A7AB202E10CE}" srcOrd="0" destOrd="0" parTransId="{AFB17889-A77E-4323-B902-810D3217C193}" sibTransId="{202A6A6B-3468-4354-A434-83CFA5943586}"/>
    <dgm:cxn modelId="{EBA9BE7E-677E-4430-BF32-5260A0C765AA}" type="presOf" srcId="{BD395327-832F-40FF-B0F9-EAD6A4A525F9}" destId="{B2CFC71A-76C2-4A32-A48C-23EDDB002637}" srcOrd="0" destOrd="0" presId="urn:microsoft.com/office/officeart/2005/8/layout/chevron2"/>
    <dgm:cxn modelId="{5F6C2D81-67A9-42EF-8B0F-10D61A909645}" type="presOf" srcId="{A0B0F8D5-E2C0-45DC-8414-27F5C2732820}" destId="{3F661E23-97E9-461B-ACDA-63CCBBB2FB0B}" srcOrd="0" destOrd="0" presId="urn:microsoft.com/office/officeart/2005/8/layout/chevron2"/>
    <dgm:cxn modelId="{3D609685-9980-4C2C-99B6-9821FDCE5664}" type="presOf" srcId="{63B85D85-A56C-4DCF-A662-A7AB202E10CE}" destId="{D6B5A8DC-E47A-40EE-A299-F4E66C81D393}" srcOrd="0" destOrd="0" presId="urn:microsoft.com/office/officeart/2005/8/layout/chevron2"/>
    <dgm:cxn modelId="{896B2186-CE62-45E8-A7AB-51B5E1E9DB38}" type="presOf" srcId="{F385832E-93AC-492B-85D6-29C1E07C3BB1}" destId="{07656E9F-28D7-4C3C-8B93-C1D39F599208}" srcOrd="0" destOrd="0" presId="urn:microsoft.com/office/officeart/2005/8/layout/chevron2"/>
    <dgm:cxn modelId="{08DDCE87-DE6E-4691-A638-2AE4DFC08E2A}" srcId="{91A947D9-3FA7-4993-94D5-4A7964A04805}" destId="{94D1DDA6-A154-4AEE-B7DC-FAFF33D2ABB7}" srcOrd="5" destOrd="0" parTransId="{E5458618-98D7-4184-8A37-140B6F1174DD}" sibTransId="{1E428702-6E61-4E92-8BB9-7389F20F4B0E}"/>
    <dgm:cxn modelId="{A99D839F-B0B1-433A-B30E-387068BE33BD}" type="presOf" srcId="{91A947D9-3FA7-4993-94D5-4A7964A04805}" destId="{A068F5F0-50FA-431A-8CD8-A7187C3E41C8}" srcOrd="0" destOrd="0" presId="urn:microsoft.com/office/officeart/2005/8/layout/chevron2"/>
    <dgm:cxn modelId="{E6626BB1-55C6-4F4A-BE9B-C70631229A02}" type="presOf" srcId="{4DD712B4-31F8-4C1F-ABE7-6369D45E70BB}" destId="{677D6F7C-48A8-4376-BC7C-27E41B06F2AB}" srcOrd="0" destOrd="0" presId="urn:microsoft.com/office/officeart/2005/8/layout/chevron2"/>
    <dgm:cxn modelId="{1C815FB6-CA52-4C28-A321-381FAC94E2AC}" srcId="{91A947D9-3FA7-4993-94D5-4A7964A04805}" destId="{8AE7D666-703D-4392-B83E-8C53EE57B7C7}" srcOrd="4" destOrd="0" parTransId="{3A4A7B60-F49C-4FED-BD3A-63A479C3F5C2}" sibTransId="{619373E0-8178-49B7-8666-451CDE40CC2B}"/>
    <dgm:cxn modelId="{A70D5BBB-A270-47CD-9C21-131BB5781790}" srcId="{91A947D9-3FA7-4993-94D5-4A7964A04805}" destId="{808695FE-C769-455F-A676-4D15F4B85D3E}" srcOrd="3" destOrd="0" parTransId="{960D5932-BA28-4034-9672-E85000C909D8}" sibTransId="{4928390D-B0C2-48A7-B830-1123D1D21808}"/>
    <dgm:cxn modelId="{D49A8ED2-1E6B-4721-9369-98273CBCE16C}" type="presOf" srcId="{8AE7D666-703D-4392-B83E-8C53EE57B7C7}" destId="{4F211EAA-CCEB-4B4D-A795-790D6A693D6F}" srcOrd="0" destOrd="0" presId="urn:microsoft.com/office/officeart/2005/8/layout/chevron2"/>
    <dgm:cxn modelId="{90EC68D5-A2CC-4F8B-8A66-A4CF7993F1F1}" type="presOf" srcId="{A0B9DABD-2259-412D-B01A-9CBE46D17040}" destId="{072E860E-3333-4048-9355-8DAA3D416A45}" srcOrd="0" destOrd="0" presId="urn:microsoft.com/office/officeart/2005/8/layout/chevron2"/>
    <dgm:cxn modelId="{636267E1-93D1-4FF1-AA51-0ADC0FFD0CB9}" srcId="{A0B9DABD-2259-412D-B01A-9CBE46D17040}" destId="{1B566806-A4FB-4388-B96C-16BCE4963305}" srcOrd="0" destOrd="0" parTransId="{FCC30868-51BB-4D95-BCD0-E6E3B47487B4}" sibTransId="{7CE73417-A4F6-470F-87F5-899E4FCEE444}"/>
    <dgm:cxn modelId="{0DEE5CE8-D0E9-4460-B742-6ECB58CECED6}" srcId="{4DD712B4-31F8-4C1F-ABE7-6369D45E70BB}" destId="{BD395327-832F-40FF-B0F9-EAD6A4A525F9}" srcOrd="0" destOrd="0" parTransId="{AB75191B-100A-4B8F-AE5A-CCD786C81B2F}" sibTransId="{7A686BBC-1887-4980-8A5E-A727FE514C88}"/>
    <dgm:cxn modelId="{2EB779E8-A659-4F91-B97D-942497456047}" type="presOf" srcId="{3CC87B46-F1E2-43FA-B68E-ADC0EEDA6F18}" destId="{E17D9698-84FE-4D5A-986E-0748BFD43E57}" srcOrd="0" destOrd="0" presId="urn:microsoft.com/office/officeart/2005/8/layout/chevron2"/>
    <dgm:cxn modelId="{A7D9C6F0-7163-4BDE-B136-90058E4EC646}" srcId="{91A947D9-3FA7-4993-94D5-4A7964A04805}" destId="{A0B9DABD-2259-412D-B01A-9CBE46D17040}" srcOrd="0" destOrd="0" parTransId="{4139C8CC-B464-4071-8C74-B345CC61F579}" sibTransId="{E8389ABB-3B87-4840-A4B2-1699E7F0DB98}"/>
    <dgm:cxn modelId="{80D3BCAF-F979-4745-BB12-18F15A55D031}" type="presParOf" srcId="{A068F5F0-50FA-431A-8CD8-A7187C3E41C8}" destId="{ED707DDF-2D17-4969-865E-EB8C7D4984F4}" srcOrd="0" destOrd="0" presId="urn:microsoft.com/office/officeart/2005/8/layout/chevron2"/>
    <dgm:cxn modelId="{9A553415-40A5-4B6C-B24D-06A26678D55B}" type="presParOf" srcId="{ED707DDF-2D17-4969-865E-EB8C7D4984F4}" destId="{072E860E-3333-4048-9355-8DAA3D416A45}" srcOrd="0" destOrd="0" presId="urn:microsoft.com/office/officeart/2005/8/layout/chevron2"/>
    <dgm:cxn modelId="{E692AE45-F6A7-46FF-B66D-0D38CA2E2C3B}" type="presParOf" srcId="{ED707DDF-2D17-4969-865E-EB8C7D4984F4}" destId="{8DB6FA5D-A7A2-454A-B0B1-6A44F12ABD43}" srcOrd="1" destOrd="0" presId="urn:microsoft.com/office/officeart/2005/8/layout/chevron2"/>
    <dgm:cxn modelId="{A501D8BF-E145-4F38-AB14-FCE1D614CAEA}" type="presParOf" srcId="{A068F5F0-50FA-431A-8CD8-A7187C3E41C8}" destId="{80576612-62BF-44A0-9698-0C2F3D72E265}" srcOrd="1" destOrd="0" presId="urn:microsoft.com/office/officeart/2005/8/layout/chevron2"/>
    <dgm:cxn modelId="{A3766795-D47A-4010-B0EC-77578BF4A571}" type="presParOf" srcId="{A068F5F0-50FA-431A-8CD8-A7187C3E41C8}" destId="{5DC6E853-673E-4672-8BFE-E3C32D467B6E}" srcOrd="2" destOrd="0" presId="urn:microsoft.com/office/officeart/2005/8/layout/chevron2"/>
    <dgm:cxn modelId="{2C948A34-7413-4DF6-841C-45B74572DD9C}" type="presParOf" srcId="{5DC6E853-673E-4672-8BFE-E3C32D467B6E}" destId="{07656E9F-28D7-4C3C-8B93-C1D39F599208}" srcOrd="0" destOrd="0" presId="urn:microsoft.com/office/officeart/2005/8/layout/chevron2"/>
    <dgm:cxn modelId="{E3D1DA48-514F-4C2D-90F1-E9A07D4D3FC9}" type="presParOf" srcId="{5DC6E853-673E-4672-8BFE-E3C32D467B6E}" destId="{3F661E23-97E9-461B-ACDA-63CCBBB2FB0B}" srcOrd="1" destOrd="0" presId="urn:microsoft.com/office/officeart/2005/8/layout/chevron2"/>
    <dgm:cxn modelId="{F02B1E7F-E8BA-4D10-8606-0C3519E36444}" type="presParOf" srcId="{A068F5F0-50FA-431A-8CD8-A7187C3E41C8}" destId="{1846E8E5-6428-4164-81BF-2777B38BCC71}" srcOrd="3" destOrd="0" presId="urn:microsoft.com/office/officeart/2005/8/layout/chevron2"/>
    <dgm:cxn modelId="{FBE5CA65-29A2-4D39-81F9-6F5E7FC05C24}" type="presParOf" srcId="{A068F5F0-50FA-431A-8CD8-A7187C3E41C8}" destId="{D36E817A-A596-4834-9403-AD64A6E76189}" srcOrd="4" destOrd="0" presId="urn:microsoft.com/office/officeart/2005/8/layout/chevron2"/>
    <dgm:cxn modelId="{E600E825-0447-4F59-917A-20C7DF9F2FAA}" type="presParOf" srcId="{D36E817A-A596-4834-9403-AD64A6E76189}" destId="{677D6F7C-48A8-4376-BC7C-27E41B06F2AB}" srcOrd="0" destOrd="0" presId="urn:microsoft.com/office/officeart/2005/8/layout/chevron2"/>
    <dgm:cxn modelId="{C797916A-8A2E-45BA-A69F-AEA7191521C2}" type="presParOf" srcId="{D36E817A-A596-4834-9403-AD64A6E76189}" destId="{B2CFC71A-76C2-4A32-A48C-23EDDB002637}" srcOrd="1" destOrd="0" presId="urn:microsoft.com/office/officeart/2005/8/layout/chevron2"/>
    <dgm:cxn modelId="{8D100C87-B912-4507-A8D6-F13313583751}" type="presParOf" srcId="{A068F5F0-50FA-431A-8CD8-A7187C3E41C8}" destId="{C15165C3-EB40-48A5-A6EF-5797F7D996AD}" srcOrd="5" destOrd="0" presId="urn:microsoft.com/office/officeart/2005/8/layout/chevron2"/>
    <dgm:cxn modelId="{21A74A0F-1AA8-461D-9233-48A9D3D45646}" type="presParOf" srcId="{A068F5F0-50FA-431A-8CD8-A7187C3E41C8}" destId="{BAA76515-996F-4C03-BF05-FFAE2CA7B95B}" srcOrd="6" destOrd="0" presId="urn:microsoft.com/office/officeart/2005/8/layout/chevron2"/>
    <dgm:cxn modelId="{F3E0CAFC-AB39-40E4-B3D3-3F43BC1EF66E}" type="presParOf" srcId="{BAA76515-996F-4C03-BF05-FFAE2CA7B95B}" destId="{643350F6-D660-459C-8994-3AC03169E15E}" srcOrd="0" destOrd="0" presId="urn:microsoft.com/office/officeart/2005/8/layout/chevron2"/>
    <dgm:cxn modelId="{334F3B00-454B-44EF-ADFA-13187EE29B4E}" type="presParOf" srcId="{BAA76515-996F-4C03-BF05-FFAE2CA7B95B}" destId="{E17D9698-84FE-4D5A-986E-0748BFD43E57}" srcOrd="1" destOrd="0" presId="urn:microsoft.com/office/officeart/2005/8/layout/chevron2"/>
    <dgm:cxn modelId="{E8CD851A-FDCB-40B8-914E-7ECCD7EB20A5}" type="presParOf" srcId="{A068F5F0-50FA-431A-8CD8-A7187C3E41C8}" destId="{98CD91CF-C7E4-4590-9624-FE4CA308EE06}" srcOrd="7" destOrd="0" presId="urn:microsoft.com/office/officeart/2005/8/layout/chevron2"/>
    <dgm:cxn modelId="{978D8C88-429F-47C9-827C-CD290775C508}" type="presParOf" srcId="{A068F5F0-50FA-431A-8CD8-A7187C3E41C8}" destId="{09793A83-39EC-4319-BD9E-0F4D0EA841D9}" srcOrd="8" destOrd="0" presId="urn:microsoft.com/office/officeart/2005/8/layout/chevron2"/>
    <dgm:cxn modelId="{FD6B896A-A263-47EA-87EE-884D46182160}" type="presParOf" srcId="{09793A83-39EC-4319-BD9E-0F4D0EA841D9}" destId="{4F211EAA-CCEB-4B4D-A795-790D6A693D6F}" srcOrd="0" destOrd="0" presId="urn:microsoft.com/office/officeart/2005/8/layout/chevron2"/>
    <dgm:cxn modelId="{D069DD35-5260-4164-BF38-11CD9387536D}" type="presParOf" srcId="{09793A83-39EC-4319-BD9E-0F4D0EA841D9}" destId="{D6B5A8DC-E47A-40EE-A299-F4E66C81D393}" srcOrd="1" destOrd="0" presId="urn:microsoft.com/office/officeart/2005/8/layout/chevron2"/>
    <dgm:cxn modelId="{1D46014A-C6ED-4366-BB39-47F3417087B2}" type="presParOf" srcId="{A068F5F0-50FA-431A-8CD8-A7187C3E41C8}" destId="{77AB276B-E4F0-46EA-8203-31B2C1DAC259}" srcOrd="9" destOrd="0" presId="urn:microsoft.com/office/officeart/2005/8/layout/chevron2"/>
    <dgm:cxn modelId="{FF1072E9-B7CC-4513-9843-BCB18C87B9D7}" type="presParOf" srcId="{A068F5F0-50FA-431A-8CD8-A7187C3E41C8}" destId="{CD692687-4711-41C1-B729-1B08BC3BBF3C}" srcOrd="10" destOrd="0" presId="urn:microsoft.com/office/officeart/2005/8/layout/chevron2"/>
    <dgm:cxn modelId="{6CA96714-5DC7-44AB-A662-C08B65D657FC}" type="presParOf" srcId="{CD692687-4711-41C1-B729-1B08BC3BBF3C}" destId="{6825D1DF-CF3E-4D08-8464-70CA180E14B2}" srcOrd="0" destOrd="0" presId="urn:microsoft.com/office/officeart/2005/8/layout/chevron2"/>
    <dgm:cxn modelId="{EE57CB08-7A12-4BE3-916D-22427441C8F1}" type="presParOf" srcId="{CD692687-4711-41C1-B729-1B08BC3BBF3C}" destId="{17AB8121-298B-498E-9E06-9D4426D237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860E-3333-4048-9355-8DAA3D416A45}">
      <dsp:nvSpPr>
        <dsp:cNvPr id="0" name=""/>
        <dsp:cNvSpPr/>
      </dsp:nvSpPr>
      <dsp:spPr>
        <a:xfrm rot="5400000">
          <a:off x="-131279" y="133856"/>
          <a:ext cx="875193" cy="6126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1</a:t>
          </a:r>
        </a:p>
      </dsp:txBody>
      <dsp:txXfrm rot="-5400000">
        <a:off x="1" y="308895"/>
        <a:ext cx="612635" cy="262558"/>
      </dsp:txXfrm>
    </dsp:sp>
    <dsp:sp modelId="{8DB6FA5D-A7A2-454A-B0B1-6A44F12ABD43}">
      <dsp:nvSpPr>
        <dsp:cNvPr id="0" name=""/>
        <dsp:cNvSpPr/>
      </dsp:nvSpPr>
      <dsp:spPr>
        <a:xfrm rot="5400000">
          <a:off x="1359050" y="-743837"/>
          <a:ext cx="569174" cy="206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podzoly</a:t>
          </a:r>
        </a:p>
      </dsp:txBody>
      <dsp:txXfrm rot="-5400000">
        <a:off x="612636" y="30362"/>
        <a:ext cx="2034219" cy="513604"/>
      </dsp:txXfrm>
    </dsp:sp>
    <dsp:sp modelId="{07656E9F-28D7-4C3C-8B93-C1D39F599208}">
      <dsp:nvSpPr>
        <dsp:cNvPr id="0" name=""/>
        <dsp:cNvSpPr/>
      </dsp:nvSpPr>
      <dsp:spPr>
        <a:xfrm rot="5400000">
          <a:off x="-131279" y="862979"/>
          <a:ext cx="875193" cy="6126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2</a:t>
          </a:r>
        </a:p>
      </dsp:txBody>
      <dsp:txXfrm rot="-5400000">
        <a:off x="1" y="1038018"/>
        <a:ext cx="612635" cy="262558"/>
      </dsp:txXfrm>
    </dsp:sp>
    <dsp:sp modelId="{3F661E23-97E9-461B-ACDA-63CCBBB2FB0B}">
      <dsp:nvSpPr>
        <dsp:cNvPr id="0" name=""/>
        <dsp:cNvSpPr/>
      </dsp:nvSpPr>
      <dsp:spPr>
        <a:xfrm rot="5400000">
          <a:off x="1359199" y="-14863"/>
          <a:ext cx="568875" cy="206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hnědozemě</a:t>
          </a:r>
        </a:p>
      </dsp:txBody>
      <dsp:txXfrm rot="-5400000">
        <a:off x="612635" y="759471"/>
        <a:ext cx="2034234" cy="513335"/>
      </dsp:txXfrm>
    </dsp:sp>
    <dsp:sp modelId="{677D6F7C-48A8-4376-BC7C-27E41B06F2AB}">
      <dsp:nvSpPr>
        <dsp:cNvPr id="0" name=""/>
        <dsp:cNvSpPr/>
      </dsp:nvSpPr>
      <dsp:spPr>
        <a:xfrm rot="5400000">
          <a:off x="-131279" y="1592102"/>
          <a:ext cx="875193" cy="6126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3</a:t>
          </a:r>
        </a:p>
      </dsp:txBody>
      <dsp:txXfrm rot="-5400000">
        <a:off x="1" y="1767141"/>
        <a:ext cx="612635" cy="262558"/>
      </dsp:txXfrm>
    </dsp:sp>
    <dsp:sp modelId="{B2CFC71A-76C2-4A32-A48C-23EDDB002637}">
      <dsp:nvSpPr>
        <dsp:cNvPr id="0" name=""/>
        <dsp:cNvSpPr/>
      </dsp:nvSpPr>
      <dsp:spPr>
        <a:xfrm rot="5400000">
          <a:off x="1359199" y="714258"/>
          <a:ext cx="568875" cy="206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půdy písčité</a:t>
          </a:r>
        </a:p>
      </dsp:txBody>
      <dsp:txXfrm rot="-5400000">
        <a:off x="612635" y="1488592"/>
        <a:ext cx="2034234" cy="513335"/>
      </dsp:txXfrm>
    </dsp:sp>
    <dsp:sp modelId="{643350F6-D660-459C-8994-3AC03169E15E}">
      <dsp:nvSpPr>
        <dsp:cNvPr id="0" name=""/>
        <dsp:cNvSpPr/>
      </dsp:nvSpPr>
      <dsp:spPr>
        <a:xfrm rot="5400000">
          <a:off x="-131279" y="2321225"/>
          <a:ext cx="875193" cy="6126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4</a:t>
          </a:r>
        </a:p>
      </dsp:txBody>
      <dsp:txXfrm rot="-5400000">
        <a:off x="1" y="2496264"/>
        <a:ext cx="612635" cy="262558"/>
      </dsp:txXfrm>
    </dsp:sp>
    <dsp:sp modelId="{E17D9698-84FE-4D5A-986E-0748BFD43E57}">
      <dsp:nvSpPr>
        <dsp:cNvPr id="0" name=""/>
        <dsp:cNvSpPr/>
      </dsp:nvSpPr>
      <dsp:spPr>
        <a:xfrm rot="5400000">
          <a:off x="1359199" y="1443381"/>
          <a:ext cx="568875" cy="206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půdy jílovité</a:t>
          </a:r>
        </a:p>
      </dsp:txBody>
      <dsp:txXfrm rot="-5400000">
        <a:off x="612635" y="2217715"/>
        <a:ext cx="2034234" cy="513335"/>
      </dsp:txXfrm>
    </dsp:sp>
    <dsp:sp modelId="{4F211EAA-CCEB-4B4D-A795-790D6A693D6F}">
      <dsp:nvSpPr>
        <dsp:cNvPr id="0" name=""/>
        <dsp:cNvSpPr/>
      </dsp:nvSpPr>
      <dsp:spPr>
        <a:xfrm rot="5400000">
          <a:off x="-131279" y="3050348"/>
          <a:ext cx="875193" cy="6126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5</a:t>
          </a:r>
        </a:p>
      </dsp:txBody>
      <dsp:txXfrm rot="-5400000">
        <a:off x="1" y="3225387"/>
        <a:ext cx="612635" cy="262558"/>
      </dsp:txXfrm>
    </dsp:sp>
    <dsp:sp modelId="{D6B5A8DC-E47A-40EE-A299-F4E66C81D393}">
      <dsp:nvSpPr>
        <dsp:cNvPr id="0" name=""/>
        <dsp:cNvSpPr/>
      </dsp:nvSpPr>
      <dsp:spPr>
        <a:xfrm rot="5400000">
          <a:off x="1359199" y="2172504"/>
          <a:ext cx="568875" cy="206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černozemě</a:t>
          </a:r>
        </a:p>
      </dsp:txBody>
      <dsp:txXfrm rot="-5400000">
        <a:off x="612635" y="2946838"/>
        <a:ext cx="2034234" cy="513335"/>
      </dsp:txXfrm>
    </dsp:sp>
    <dsp:sp modelId="{6825D1DF-CF3E-4D08-8464-70CA180E14B2}">
      <dsp:nvSpPr>
        <dsp:cNvPr id="0" name=""/>
        <dsp:cNvSpPr/>
      </dsp:nvSpPr>
      <dsp:spPr>
        <a:xfrm rot="5400000">
          <a:off x="-131279" y="3779471"/>
          <a:ext cx="875193" cy="6126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6</a:t>
          </a:r>
        </a:p>
      </dsp:txBody>
      <dsp:txXfrm rot="-5400000">
        <a:off x="1" y="3954510"/>
        <a:ext cx="612635" cy="262558"/>
      </dsp:txXfrm>
    </dsp:sp>
    <dsp:sp modelId="{17AB8121-298B-498E-9E06-9D4426D237F4}">
      <dsp:nvSpPr>
        <dsp:cNvPr id="0" name=""/>
        <dsp:cNvSpPr/>
      </dsp:nvSpPr>
      <dsp:spPr>
        <a:xfrm rot="5400000">
          <a:off x="1359199" y="2901627"/>
          <a:ext cx="568875" cy="2062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půdy hlinité</a:t>
          </a:r>
        </a:p>
      </dsp:txBody>
      <dsp:txXfrm rot="-5400000">
        <a:off x="612635" y="3675961"/>
        <a:ext cx="2034234" cy="51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860E-3333-4048-9355-8DAA3D416A45}">
      <dsp:nvSpPr>
        <dsp:cNvPr id="0" name=""/>
        <dsp:cNvSpPr/>
      </dsp:nvSpPr>
      <dsp:spPr>
        <a:xfrm rot="5400000">
          <a:off x="-125346" y="128650"/>
          <a:ext cx="835646" cy="584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</a:t>
          </a:r>
        </a:p>
      </dsp:txBody>
      <dsp:txXfrm rot="-5400000">
        <a:off x="1" y="295779"/>
        <a:ext cx="584952" cy="250694"/>
      </dsp:txXfrm>
    </dsp:sp>
    <dsp:sp modelId="{8DB6FA5D-A7A2-454A-B0B1-6A44F12ABD43}">
      <dsp:nvSpPr>
        <dsp:cNvPr id="0" name=""/>
        <dsp:cNvSpPr/>
      </dsp:nvSpPr>
      <dsp:spPr>
        <a:xfrm rot="5400000">
          <a:off x="2388135" y="-1740052"/>
          <a:ext cx="543455" cy="4167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nejúrodnější půdní typ </a:t>
          </a:r>
        </a:p>
      </dsp:txBody>
      <dsp:txXfrm rot="-5400000">
        <a:off x="576076" y="98536"/>
        <a:ext cx="4141046" cy="490397"/>
      </dsp:txXfrm>
    </dsp:sp>
    <dsp:sp modelId="{07656E9F-28D7-4C3C-8B93-C1D39F599208}">
      <dsp:nvSpPr>
        <dsp:cNvPr id="0" name=""/>
        <dsp:cNvSpPr/>
      </dsp:nvSpPr>
      <dsp:spPr>
        <a:xfrm rot="5400000">
          <a:off x="-125346" y="865392"/>
          <a:ext cx="835646" cy="584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B</a:t>
          </a:r>
        </a:p>
      </dsp:txBody>
      <dsp:txXfrm rot="-5400000">
        <a:off x="1" y="1032521"/>
        <a:ext cx="584952" cy="250694"/>
      </dsp:txXfrm>
    </dsp:sp>
    <dsp:sp modelId="{3F661E23-97E9-461B-ACDA-63CCBBB2FB0B}">
      <dsp:nvSpPr>
        <dsp:cNvPr id="0" name=""/>
        <dsp:cNvSpPr/>
      </dsp:nvSpPr>
      <dsp:spPr>
        <a:xfrm rot="5400000">
          <a:off x="2397155" y="-1072157"/>
          <a:ext cx="543170" cy="4167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málo humusu, nutno hnojit</a:t>
          </a:r>
        </a:p>
      </dsp:txBody>
      <dsp:txXfrm rot="-5400000">
        <a:off x="584953" y="766560"/>
        <a:ext cx="4141060" cy="490140"/>
      </dsp:txXfrm>
    </dsp:sp>
    <dsp:sp modelId="{677D6F7C-48A8-4376-BC7C-27E41B06F2AB}">
      <dsp:nvSpPr>
        <dsp:cNvPr id="0" name=""/>
        <dsp:cNvSpPr/>
      </dsp:nvSpPr>
      <dsp:spPr>
        <a:xfrm rot="5400000">
          <a:off x="-125346" y="1602134"/>
          <a:ext cx="835646" cy="584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C</a:t>
          </a:r>
        </a:p>
      </dsp:txBody>
      <dsp:txXfrm rot="-5400000">
        <a:off x="1" y="1769263"/>
        <a:ext cx="584952" cy="250694"/>
      </dsp:txXfrm>
    </dsp:sp>
    <dsp:sp modelId="{B2CFC71A-76C2-4A32-A48C-23EDDB002637}">
      <dsp:nvSpPr>
        <dsp:cNvPr id="0" name=""/>
        <dsp:cNvSpPr/>
      </dsp:nvSpPr>
      <dsp:spPr>
        <a:xfrm rot="5400000">
          <a:off x="2397155" y="-335415"/>
          <a:ext cx="543170" cy="4167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těžké půdy, zadržují vodu</a:t>
          </a:r>
        </a:p>
      </dsp:txBody>
      <dsp:txXfrm rot="-5400000">
        <a:off x="584953" y="1503302"/>
        <a:ext cx="4141060" cy="490140"/>
      </dsp:txXfrm>
    </dsp:sp>
    <dsp:sp modelId="{643350F6-D660-459C-8994-3AC03169E15E}">
      <dsp:nvSpPr>
        <dsp:cNvPr id="0" name=""/>
        <dsp:cNvSpPr/>
      </dsp:nvSpPr>
      <dsp:spPr>
        <a:xfrm rot="5400000">
          <a:off x="-125346" y="2338876"/>
          <a:ext cx="835646" cy="584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D</a:t>
          </a:r>
        </a:p>
      </dsp:txBody>
      <dsp:txXfrm rot="-5400000">
        <a:off x="1" y="2506005"/>
        <a:ext cx="584952" cy="250694"/>
      </dsp:txXfrm>
    </dsp:sp>
    <dsp:sp modelId="{E17D9698-84FE-4D5A-986E-0748BFD43E57}">
      <dsp:nvSpPr>
        <dsp:cNvPr id="0" name=""/>
        <dsp:cNvSpPr/>
      </dsp:nvSpPr>
      <dsp:spPr>
        <a:xfrm rot="5400000">
          <a:off x="2397155" y="401326"/>
          <a:ext cx="543170" cy="4167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středně těžké půdy, úrodné</a:t>
          </a:r>
        </a:p>
      </dsp:txBody>
      <dsp:txXfrm rot="-5400000">
        <a:off x="584953" y="2240044"/>
        <a:ext cx="4141060" cy="490140"/>
      </dsp:txXfrm>
    </dsp:sp>
    <dsp:sp modelId="{4F211EAA-CCEB-4B4D-A795-790D6A693D6F}">
      <dsp:nvSpPr>
        <dsp:cNvPr id="0" name=""/>
        <dsp:cNvSpPr/>
      </dsp:nvSpPr>
      <dsp:spPr>
        <a:xfrm rot="5400000">
          <a:off x="-125346" y="3075617"/>
          <a:ext cx="835646" cy="584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</a:t>
          </a:r>
        </a:p>
      </dsp:txBody>
      <dsp:txXfrm rot="-5400000">
        <a:off x="1" y="3242746"/>
        <a:ext cx="584952" cy="250694"/>
      </dsp:txXfrm>
    </dsp:sp>
    <dsp:sp modelId="{D6B5A8DC-E47A-40EE-A299-F4E66C81D393}">
      <dsp:nvSpPr>
        <dsp:cNvPr id="0" name=""/>
        <dsp:cNvSpPr/>
      </dsp:nvSpPr>
      <dsp:spPr>
        <a:xfrm rot="5400000">
          <a:off x="2397155" y="1138068"/>
          <a:ext cx="543170" cy="4167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méně humusu, přihnojují se</a:t>
          </a:r>
        </a:p>
      </dsp:txBody>
      <dsp:txXfrm rot="-5400000">
        <a:off x="584953" y="2976786"/>
        <a:ext cx="4141060" cy="490140"/>
      </dsp:txXfrm>
    </dsp:sp>
    <dsp:sp modelId="{6825D1DF-CF3E-4D08-8464-70CA180E14B2}">
      <dsp:nvSpPr>
        <dsp:cNvPr id="0" name=""/>
        <dsp:cNvSpPr/>
      </dsp:nvSpPr>
      <dsp:spPr>
        <a:xfrm rot="5400000">
          <a:off x="-125346" y="3812359"/>
          <a:ext cx="835646" cy="5849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F</a:t>
          </a:r>
        </a:p>
      </dsp:txBody>
      <dsp:txXfrm rot="-5400000">
        <a:off x="1" y="3979488"/>
        <a:ext cx="584952" cy="250694"/>
      </dsp:txXfrm>
    </dsp:sp>
    <dsp:sp modelId="{17AB8121-298B-498E-9E06-9D4426D237F4}">
      <dsp:nvSpPr>
        <dsp:cNvPr id="0" name=""/>
        <dsp:cNvSpPr/>
      </dsp:nvSpPr>
      <dsp:spPr>
        <a:xfrm rot="5400000">
          <a:off x="2397155" y="1874810"/>
          <a:ext cx="543170" cy="4167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lehké půdy, vodu propouští </a:t>
          </a:r>
        </a:p>
      </dsp:txBody>
      <dsp:txXfrm rot="-5400000">
        <a:off x="584953" y="3713528"/>
        <a:ext cx="4141060" cy="49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4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2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6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EEB4-9C7A-46E0-91C3-24A2E330E296}" type="datetimeFigureOut">
              <a:rPr lang="cs-CZ" smtClean="0"/>
              <a:t>28.03.2020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29860-B9B8-448C-B49B-2BEBC5CEAD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9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rownSoil.jpg" TargetMode="External"/><Relationship Id="rId3" Type="http://schemas.openxmlformats.org/officeDocument/2006/relationships/hyperlink" Target="http://commons.wikimedia.org/wiki/File:Tractors_in_Potato_Field.jpg" TargetMode="External"/><Relationship Id="rId7" Type="http://schemas.openxmlformats.org/officeDocument/2006/relationships/hyperlink" Target="http://commons.wikimedia.org/wiki/File:Pole_v_Cesku_lan_bez_mezi.jpg" TargetMode="External"/><Relationship Id="rId2" Type="http://schemas.openxmlformats.org/officeDocument/2006/relationships/hyperlink" Target="http://commons.wikimedia.org/wiki/File:Zandverstuiving_hoge_veluwe_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Ouvra%C5%A5_ze_strany.JPG" TargetMode="External"/><Relationship Id="rId5" Type="http://schemas.openxmlformats.org/officeDocument/2006/relationships/hyperlink" Target="http://commons.wikimedia.org/wiki/File:Soil_profile.jpg" TargetMode="External"/><Relationship Id="rId4" Type="http://schemas.openxmlformats.org/officeDocument/2006/relationships/hyperlink" Target="http://commons.wikimedia.org/wiki/File:A_soil_profile_on_Kilner_Bank_-_geograph.org.uk_-_92677.jpg" TargetMode="External"/><Relationship Id="rId9" Type="http://schemas.openxmlformats.org/officeDocument/2006/relationships/hyperlink" Target="http://commons.wikimedia.org/wiki/File:Podzo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c/cc/Soil_profil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2/Ouvra%C5%A5_ze_stran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c/cd/Pole_v_Cesku_lan_bez_mez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5920" y="171450"/>
            <a:ext cx="6195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Projekt: ZŠ Červená Voda – moderní škola, registrační číslo projektu CZ.1.07/1.4.00/21.2543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660" y="434340"/>
            <a:ext cx="77266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Příjemce: Základní škola a mateřská škola Červená Voda, Červená Voda 341, 561 61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040" y="1165860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470" y="902970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040" y="21717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810"/>
            <a:ext cx="10515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040" y="1645920"/>
            <a:ext cx="1988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040" y="1908810"/>
            <a:ext cx="10287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3130"/>
            <a:ext cx="1234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040" y="2651760"/>
            <a:ext cx="2766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040" y="2914650"/>
            <a:ext cx="15544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Datum ověření: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040" y="34290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040" y="3177540"/>
            <a:ext cx="15773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270" y="902970"/>
            <a:ext cx="176365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Půdní druhy a půdní typy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270" y="116586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Eva Veselá</a:t>
            </a: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140" y="1908810"/>
            <a:ext cx="4663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246620" y="1908810"/>
            <a:ext cx="1623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Zeměpis, 6. ročník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140" y="2171700"/>
            <a:ext cx="845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32-9</a:t>
            </a: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246620" y="2148840"/>
            <a:ext cx="11887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32-9-17</a:t>
            </a: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270" y="316611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cs-CZ" sz="1100" dirty="0">
                <a:latin typeface="Arial - 16"/>
              </a:rPr>
              <a:t>Eva Veselá</a:t>
            </a: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270" y="3424982"/>
            <a:ext cx="6629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 6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. třída</a:t>
            </a: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60270" y="2914651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latin typeface="Arial - 16"/>
              </a:rPr>
              <a:t>26. 03. 2013</a:t>
            </a:r>
          </a:p>
        </p:txBody>
      </p:sp>
    </p:spTree>
    <p:extLst>
      <p:ext uri="{BB962C8B-B14F-4D97-AF65-F5344CB8AC3E}">
        <p14:creationId xmlns:p14="http://schemas.microsoft.com/office/powerpoint/2010/main" val="41474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096344" cy="684000"/>
          </a:xfrm>
          <a:solidFill>
            <a:schemeClr val="bg1"/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Hnědozemě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9147" y="548680"/>
            <a:ext cx="5256584" cy="1944216"/>
          </a:xfrm>
        </p:spPr>
        <p:txBody>
          <a:bodyPr>
            <a:normAutofit/>
          </a:bodyPr>
          <a:lstStyle/>
          <a:p>
            <a:r>
              <a:rPr lang="cs-CZ" sz="2400" dirty="0"/>
              <a:t>půdy vyšších nadmořských výšek</a:t>
            </a:r>
          </a:p>
          <a:p>
            <a:r>
              <a:rPr lang="cs-CZ" sz="2400" dirty="0"/>
              <a:t>méně humusu</a:t>
            </a:r>
          </a:p>
          <a:p>
            <a:r>
              <a:rPr lang="cs-CZ" sz="2400" dirty="0"/>
              <a:t>přihnojují se</a:t>
            </a:r>
          </a:p>
          <a:p>
            <a:r>
              <a:rPr lang="cs-CZ" sz="2400" dirty="0"/>
              <a:t>zemědělsky využívány</a:t>
            </a: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9082"/>
            <a:ext cx="5336686" cy="3999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6842266" y="6258217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6948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44800"/>
            <a:ext cx="2880320" cy="684000"/>
          </a:xfrm>
          <a:solidFill>
            <a:schemeClr val="bg1"/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Podzoly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420888"/>
            <a:ext cx="3384376" cy="1944216"/>
          </a:xfrm>
        </p:spPr>
        <p:txBody>
          <a:bodyPr/>
          <a:lstStyle/>
          <a:p>
            <a:r>
              <a:rPr lang="cs-CZ" sz="2400" dirty="0"/>
              <a:t>půdy vrchovin</a:t>
            </a:r>
          </a:p>
          <a:p>
            <a:r>
              <a:rPr lang="cs-CZ" sz="2400" dirty="0"/>
              <a:t>velmi málo humusu</a:t>
            </a:r>
          </a:p>
          <a:p>
            <a:r>
              <a:rPr lang="cs-CZ" sz="2400" dirty="0"/>
              <a:t>nutnost hnojit</a:t>
            </a:r>
          </a:p>
          <a:p>
            <a:r>
              <a:rPr lang="cs-CZ" sz="2400" dirty="0"/>
              <a:t>nenáročné plodiny</a:t>
            </a:r>
          </a:p>
          <a:p>
            <a:endParaRPr lang="cs-CZ" dirty="0"/>
          </a:p>
        </p:txBody>
      </p:sp>
      <p:pic>
        <p:nvPicPr>
          <p:cNvPr id="4" name="Picture 5" descr="http://upload.wikimedia.org/wikipedia/commons/9/92/Pod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573756" cy="5052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4211960" y="5723926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9 </a:t>
            </a:r>
          </a:p>
        </p:txBody>
      </p:sp>
    </p:spTree>
    <p:extLst>
      <p:ext uri="{BB962C8B-B14F-4D97-AF65-F5344CB8AC3E}">
        <p14:creationId xmlns:p14="http://schemas.microsoft.com/office/powerpoint/2010/main" val="6465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2"/>
                </a:solidFill>
              </a:rPr>
              <a:t>ÚKOL: Spoj, co k sobě patří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246112"/>
              </p:ext>
            </p:extLst>
          </p:nvPr>
        </p:nvGraphicFramePr>
        <p:xfrm>
          <a:off x="827584" y="1196752"/>
          <a:ext cx="26746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624017"/>
              </p:ext>
            </p:extLst>
          </p:nvPr>
        </p:nvGraphicFramePr>
        <p:xfrm>
          <a:off x="3995936" y="1196752"/>
          <a:ext cx="47525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74451" y="5805264"/>
            <a:ext cx="532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2"/>
                </a:solidFill>
              </a:rPr>
              <a:t>Správné odpovědi: 1B</a:t>
            </a:r>
            <a:r>
              <a:rPr lang="cs-CZ" sz="2400" b="1">
                <a:solidFill>
                  <a:schemeClr val="accent2"/>
                </a:solidFill>
              </a:rPr>
              <a:t>, 2E, </a:t>
            </a:r>
            <a:r>
              <a:rPr lang="cs-CZ" sz="2400" b="1" dirty="0">
                <a:solidFill>
                  <a:schemeClr val="accent2"/>
                </a:solidFill>
              </a:rPr>
              <a:t>3F, 4C</a:t>
            </a:r>
            <a:r>
              <a:rPr lang="cs-CZ" sz="2400" b="1">
                <a:solidFill>
                  <a:schemeClr val="accent2"/>
                </a:solidFill>
              </a:rPr>
              <a:t>, 5A</a:t>
            </a:r>
            <a:r>
              <a:rPr lang="cs-CZ" sz="2400" b="1" dirty="0">
                <a:solidFill>
                  <a:schemeClr val="accent2"/>
                </a:solidFill>
              </a:rPr>
              <a:t>, 6D</a:t>
            </a:r>
          </a:p>
        </p:txBody>
      </p:sp>
    </p:spTree>
    <p:extLst>
      <p:ext uri="{BB962C8B-B14F-4D97-AF65-F5344CB8AC3E}">
        <p14:creationId xmlns:p14="http://schemas.microsoft.com/office/powerpoint/2010/main" val="20629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645488" y="4627110"/>
            <a:ext cx="7776864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Objekty, použité k vytvoření sešitu, jsou součástí SW Smart Notebook nebo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) nebo jsou vlastní originální tvorbou autora.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>
                <a:solidFill>
                  <a:srgbClr val="000000"/>
                </a:solidFill>
                <a:latin typeface="Arial - 2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751344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/>
          </a:p>
        </p:txBody>
      </p:sp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2860928" y="5333902"/>
            <a:ext cx="3566160" cy="9294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Autor: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Mgr. Eva Veselá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Základní škola Červená Voda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vesela.eva@email.cz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 2012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751344"/>
            <a:ext cx="8050832" cy="37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Obr. 1:  vlastní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2: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[cit. 2012-05-08]. File:Zandverstuiving </a:t>
            </a:r>
            <a:r>
              <a:rPr lang="cs-CZ" sz="1100" dirty="0" err="1"/>
              <a:t>hogeveluwe</a:t>
            </a:r>
            <a:r>
              <a:rPr lang="cs-CZ" sz="1100" dirty="0"/>
              <a:t> 3.jpg. Dostupný pod licencí </a:t>
            </a:r>
            <a:r>
              <a:rPr lang="cs-CZ" sz="1100" dirty="0" err="1"/>
              <a:t>Creativ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endParaRPr lang="cs-CZ" sz="1100" dirty="0"/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  na WWW: &lt;</a:t>
            </a:r>
            <a:r>
              <a:rPr lang="cs-CZ" sz="1100" dirty="0">
                <a:solidFill>
                  <a:srgbClr val="000000"/>
                </a:solidFill>
                <a:hlinkClick r:id="rId2"/>
              </a:rPr>
              <a:t>http://commons.wikimedia.org/wiki/File:Zandverstuiving_hoge_veluwe_3.jpg</a:t>
            </a:r>
            <a:r>
              <a:rPr lang="cs-CZ" sz="1100" dirty="0"/>
              <a:t>&gt; 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3:  NIGHTTHREE.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2002-06-22 [cit. 2012-05-08].</a:t>
            </a:r>
            <a:r>
              <a:rPr lang="cs-CZ" sz="1100" b="1" dirty="0"/>
              <a:t> </a:t>
            </a:r>
            <a:r>
              <a:rPr lang="cs-CZ" sz="1100" dirty="0"/>
              <a:t>File:Tractors in </a:t>
            </a:r>
            <a:r>
              <a:rPr lang="cs-CZ" sz="1100" dirty="0" err="1"/>
              <a:t>Potato</a:t>
            </a:r>
            <a:r>
              <a:rPr lang="cs-CZ" sz="1100" dirty="0"/>
              <a:t> Field.jpg.</a:t>
            </a:r>
            <a:r>
              <a:rPr lang="cs-CZ" sz="1100" b="1" dirty="0"/>
              <a:t>  </a:t>
            </a:r>
            <a:r>
              <a:rPr lang="cs-CZ" sz="1100" dirty="0"/>
              <a:t>Dostupný pod licencí </a:t>
            </a:r>
            <a:r>
              <a:rPr lang="cs-CZ" sz="1100" dirty="0" err="1"/>
              <a:t>Creativ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solidFill>
                  <a:srgbClr val="000000"/>
                </a:solidFill>
                <a:hlinkClick r:id="rId3"/>
              </a:rPr>
              <a:t>http://commons.wikimedia.org/wiki/File:Tractors_in_Potato_Field.jpg </a:t>
            </a:r>
            <a:r>
              <a:rPr lang="cs-CZ" sz="1100" dirty="0"/>
              <a:t>&gt; 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4: YEATES, </a:t>
            </a:r>
            <a:r>
              <a:rPr lang="cs-CZ" sz="1100" dirty="0" err="1"/>
              <a:t>CHris</a:t>
            </a:r>
            <a:r>
              <a:rPr lang="cs-CZ" sz="1100" dirty="0"/>
              <a:t>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2005-02-13 [cit. 2012-05-08].</a:t>
            </a:r>
            <a:r>
              <a:rPr lang="cs-CZ" sz="1100" b="1" dirty="0"/>
              <a:t> </a:t>
            </a:r>
            <a:br>
              <a:rPr lang="cs-CZ" sz="1100" b="1" dirty="0"/>
            </a:br>
            <a:r>
              <a:rPr lang="cs-CZ" sz="1100" dirty="0"/>
              <a:t>File:A </a:t>
            </a:r>
            <a:r>
              <a:rPr lang="cs-CZ" sz="1100" dirty="0" err="1"/>
              <a:t>soil</a:t>
            </a:r>
            <a:r>
              <a:rPr lang="cs-CZ" sz="1100" dirty="0"/>
              <a:t> profile on </a:t>
            </a:r>
            <a:r>
              <a:rPr lang="cs-CZ" sz="1100" dirty="0" err="1"/>
              <a:t>Kilner</a:t>
            </a:r>
            <a:r>
              <a:rPr lang="cs-CZ" sz="1100" dirty="0"/>
              <a:t> Bank - geograph.org.uk - 92677.jpg. 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solidFill>
                  <a:srgbClr val="000000"/>
                </a:solidFill>
                <a:hlinkClick r:id="rId4"/>
              </a:rPr>
              <a:t>http://commons.wikimedia.org/wiki/File:A_soil_profile_on_Kilner_Bank_-_geograph.org.uk_-_92677.jpg </a:t>
            </a:r>
            <a:r>
              <a:rPr lang="cs-CZ" sz="1100" dirty="0"/>
              <a:t>&gt; 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5: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 [cit. 2012-05-08]. File:Soil profile.jpg. Dostupný pod licencí Public </a:t>
            </a:r>
            <a:r>
              <a:rPr lang="cs-CZ" sz="1100" dirty="0" err="1"/>
              <a:t>domain</a:t>
            </a:r>
            <a:r>
              <a:rPr lang="cs-CZ" sz="1100" dirty="0"/>
              <a:t> na WWW: &lt;</a:t>
            </a:r>
            <a:r>
              <a:rPr lang="cs-CZ" sz="1100" dirty="0">
                <a:hlinkClick r:id="rId5"/>
              </a:rPr>
              <a:t>http://commons.wikimedia.org/wiki/File:Soil_profile.jpg </a:t>
            </a:r>
            <a:r>
              <a:rPr lang="cs-CZ" sz="1100" dirty="0"/>
              <a:t>&gt;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6:  VOJNÍKOV, Juan.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2010-08-22 [cit. 2012-05-08]. File:Ouvrať ze strany.JPG.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6"/>
              </a:rPr>
              <a:t>http://commons.wikimedia.org/wiki/File:Ouvra%C5%A5_ze_strany.JPG</a:t>
            </a:r>
            <a:r>
              <a:rPr lang="cs-CZ" sz="1100" dirty="0"/>
              <a:t>&gt; 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7:  LUDEK.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2006 -08-28 [cit. 2012-05-08]. </a:t>
            </a:r>
            <a:r>
              <a:rPr lang="pl-PL" sz="1100" dirty="0"/>
              <a:t>File:Pole v Cesku lan bez mezi.jpg.</a:t>
            </a:r>
            <a:r>
              <a:rPr lang="pl-PL" sz="1100" b="1" dirty="0"/>
              <a:t> </a:t>
            </a:r>
            <a:r>
              <a:rPr lang="cs-CZ" sz="1100" dirty="0"/>
              <a:t>Dostupný pod licencí </a:t>
            </a:r>
            <a:r>
              <a:rPr lang="cs-CZ" sz="1100" dirty="0" err="1"/>
              <a:t>Creativ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WWW:&lt;</a:t>
            </a:r>
            <a:r>
              <a:rPr lang="cs-CZ" sz="1100" dirty="0">
                <a:hlinkClick r:id="rId7"/>
              </a:rPr>
              <a:t>http://commons.wikimedia.org/wiki/</a:t>
            </a:r>
            <a:r>
              <a:rPr lang="cs-CZ" sz="1100" dirty="0" err="1">
                <a:hlinkClick r:id="rId7"/>
              </a:rPr>
              <a:t>File:Pole_v_Cesku_lan_bez_mezi.jpg</a:t>
            </a:r>
            <a:r>
              <a:rPr lang="cs-CZ" sz="1100" dirty="0"/>
              <a:t>&gt;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 Obr. 8: REMULAZZ.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2007 [cit. 2012-05-08]. File:BrownSoil.jpg. Dostupný pod licencí Public </a:t>
            </a:r>
            <a:r>
              <a:rPr lang="cs-CZ" sz="1100" dirty="0" err="1"/>
              <a:t>domain</a:t>
            </a:r>
            <a:r>
              <a:rPr lang="cs-CZ" sz="1100" dirty="0"/>
              <a:t> </a:t>
            </a:r>
            <a:br>
              <a:rPr lang="cs-CZ" sz="1100" dirty="0"/>
            </a:br>
            <a:r>
              <a:rPr lang="cs-CZ" sz="1100" dirty="0"/>
              <a:t>na WWW: &lt;</a:t>
            </a:r>
            <a:r>
              <a:rPr lang="cs-CZ" sz="1100" dirty="0">
                <a:hlinkClick r:id="rId8"/>
              </a:rPr>
              <a:t>http://commons.wikimedia.org/wiki/</a:t>
            </a:r>
            <a:r>
              <a:rPr lang="cs-CZ" sz="1100" dirty="0" err="1">
                <a:hlinkClick r:id="rId8"/>
              </a:rPr>
              <a:t>File:BrownSoil.jpg</a:t>
            </a:r>
            <a:r>
              <a:rPr lang="cs-CZ" sz="1100" dirty="0"/>
              <a:t>&gt; </a:t>
            </a:r>
          </a:p>
          <a:p>
            <a:pPr marL="88900" indent="-88900">
              <a:lnSpc>
                <a:spcPct val="120000"/>
              </a:lnSpc>
            </a:pPr>
            <a:r>
              <a:rPr lang="cs-CZ" sz="1100" dirty="0"/>
              <a:t>Obr. 9: HARTNUP, Richard.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[online]. 2005-03-24 [cit. 2012-05-08]. File:Podzol.jpg. Dostupný pod licencí </a:t>
            </a:r>
            <a:br>
              <a:rPr lang="cs-CZ" sz="1100" dirty="0"/>
            </a:br>
            <a:r>
              <a:rPr lang="cs-CZ" sz="1100" dirty="0"/>
              <a:t>Public </a:t>
            </a:r>
            <a:r>
              <a:rPr lang="cs-CZ" sz="1100" dirty="0" err="1"/>
              <a:t>domain</a:t>
            </a:r>
            <a:r>
              <a:rPr lang="cs-CZ" sz="1100" dirty="0"/>
              <a:t> na WWW: &lt;</a:t>
            </a:r>
            <a:r>
              <a:rPr lang="cs-CZ" sz="1100" dirty="0">
                <a:hlinkClick r:id="rId9"/>
              </a:rPr>
              <a:t>http://commons.wikimedia.org/wiki/File:Podzol.jpg</a:t>
            </a:r>
            <a:r>
              <a:rPr lang="cs-CZ" sz="1100" dirty="0"/>
              <a:t> &gt; </a:t>
            </a:r>
          </a:p>
        </p:txBody>
      </p:sp>
    </p:spTree>
    <p:extLst>
      <p:ext uri="{BB962C8B-B14F-4D97-AF65-F5344CB8AC3E}">
        <p14:creationId xmlns:p14="http://schemas.microsoft.com/office/powerpoint/2010/main" val="20895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77990" y="1620729"/>
            <a:ext cx="7726458" cy="48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  <a:tabLst>
                <a:tab pos="891540" algn="l"/>
                <a:tab pos="2025968" algn="l"/>
                <a:tab pos="2430304" algn="l"/>
                <a:tab pos="3403283" algn="l"/>
                <a:tab pos="4374833" algn="l"/>
              </a:tabLst>
            </a:pPr>
            <a:r>
              <a:rPr lang="cs-CZ" sz="1100" dirty="0" bmk="Text10"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lang="cs-CZ" sz="800" dirty="0">
              <a:latin typeface="Arial" pitchFamily="34" charset="0"/>
              <a:cs typeface="Arial" pitchFamily="34" charset="0"/>
            </a:endParaRPr>
          </a:p>
          <a:p>
            <a:r>
              <a:rPr lang="cs-CZ" sz="1300" b="1" dirty="0"/>
              <a:t>Metodický list</a:t>
            </a:r>
            <a:endParaRPr lang="cs-CZ" sz="1300" dirty="0"/>
          </a:p>
          <a:p>
            <a:r>
              <a:rPr lang="cs-CZ" sz="1300" b="1" dirty="0"/>
              <a:t>Název materiálu:</a:t>
            </a:r>
            <a:r>
              <a:rPr lang="cs-CZ" sz="1300" dirty="0"/>
              <a:t>	Půdní druhy a půdní typy</a:t>
            </a:r>
          </a:p>
          <a:p>
            <a:r>
              <a:rPr lang="cs-CZ" sz="1300" b="1" dirty="0"/>
              <a:t>Autor materiálu:	</a:t>
            </a:r>
            <a:r>
              <a:rPr lang="cs-CZ" sz="1300" dirty="0"/>
              <a:t>Eva Veselá</a:t>
            </a:r>
          </a:p>
          <a:p>
            <a:endParaRPr lang="cs-CZ" sz="1300" dirty="0"/>
          </a:p>
          <a:p>
            <a:r>
              <a:rPr lang="cs-CZ" sz="1300" b="1" dirty="0"/>
              <a:t>Zařazení materiálu:</a:t>
            </a:r>
            <a:endParaRPr lang="cs-CZ" sz="1300" dirty="0"/>
          </a:p>
          <a:p>
            <a:r>
              <a:rPr lang="cs-CZ" sz="1300" dirty="0"/>
              <a:t>Šablona:	Inovace a zkvalitnění výuky prostřednictvím ICT (III/2)		</a:t>
            </a:r>
          </a:p>
          <a:p>
            <a:r>
              <a:rPr lang="cs-CZ" sz="1300" dirty="0"/>
              <a:t>Sada: 32-9	     Číslo DUM: 32-9-17	    Předmět: Zeměpis	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Ověření materiálu ve výuce:</a:t>
            </a:r>
            <a:endParaRPr lang="cs-CZ" sz="1300" dirty="0"/>
          </a:p>
          <a:p>
            <a:r>
              <a:rPr lang="cs-CZ" sz="1300" dirty="0"/>
              <a:t>Datum ověření: 26. 03. 2013      Třída: 6. třída	     Ověřující učitel: Eva Veselá</a:t>
            </a:r>
          </a:p>
          <a:p>
            <a:r>
              <a:rPr lang="cs-CZ" sz="1300" dirty="0"/>
              <a:t>	     </a:t>
            </a:r>
          </a:p>
          <a:p>
            <a:pPr algn="just"/>
            <a:r>
              <a:rPr lang="cs-CZ" sz="1300" b="1" dirty="0"/>
              <a:t>Anotace materiálu</a:t>
            </a:r>
            <a:r>
              <a:rPr lang="cs-CZ" sz="1300" dirty="0"/>
              <a:t>: Materiál poskytuje základní přehled půdních druhů a půdních typů a vhodnosti jejich využití člověkem. Je doplněn ilustračními obrázky. Závěrečný  test  je určen ke shrnutí poznatků, k ověření získaných znalostí a jeho součástí jsou správné odpovědi. Součástí materiálu je test v podobě pracovního listu v textovém editoru. </a:t>
            </a:r>
          </a:p>
          <a:p>
            <a:pPr algn="just"/>
            <a:r>
              <a:rPr lang="cs-CZ" sz="1300" dirty="0"/>
              <a:t>     </a:t>
            </a:r>
          </a:p>
          <a:p>
            <a:pPr algn="just"/>
            <a:r>
              <a:rPr lang="cs-CZ" sz="1300" b="1" dirty="0"/>
              <a:t>Podrobný metodický popis možností použití materiálu: </a:t>
            </a:r>
            <a:r>
              <a:rPr lang="cs-CZ" sz="1300" dirty="0"/>
              <a:t>Lze využít k frontální i individuální výuce. Při frontálním testování je vhodnější použít prezentaci. Žáci řeší úkoly (snímek 12) a kontrolují správné odpovědi. Při individuálním testování je lze použít pracovní list v elektronické nebo tištěné verzi.  V testu (snímek 12) i pracovním listu žák přiřazuje dvojice pojmů.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Seznam literatury a pramenů: </a:t>
            </a:r>
            <a:r>
              <a:rPr lang="cs-CZ" sz="1300" dirty="0"/>
              <a:t> Snímek 13</a:t>
            </a:r>
          </a:p>
          <a:p>
            <a:r>
              <a:rPr lang="cs-CZ" sz="1300" dirty="0"/>
              <a:t>     </a:t>
            </a:r>
          </a:p>
        </p:txBody>
      </p:sp>
      <p:pic>
        <p:nvPicPr>
          <p:cNvPr id="3" name="obrázek 3" descr="Logolink OPVK - oříznut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20" y="383062"/>
            <a:ext cx="4937760" cy="9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8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Autofit/>
          </a:bodyPr>
          <a:lstStyle/>
          <a:p>
            <a:r>
              <a:rPr lang="cs-CZ" sz="8800" b="1" dirty="0"/>
              <a:t>PŮDNÍ DRUHY </a:t>
            </a:r>
            <a:br>
              <a:rPr lang="cs-CZ" sz="8800" b="1" dirty="0"/>
            </a:br>
            <a:r>
              <a:rPr lang="cs-CZ" sz="8800" b="1" dirty="0"/>
              <a:t>A PŮDNÍ TYPY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5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469560" cy="684000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PŮDNÍ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400600"/>
          </a:xfrm>
          <a:ln>
            <a:solidFill>
              <a:srgbClr val="922B1A"/>
            </a:solidFill>
          </a:ln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Tx/>
              <a:buNone/>
            </a:pPr>
            <a:r>
              <a:rPr lang="cs-CZ" b="1" dirty="0">
                <a:solidFill>
                  <a:srgbClr val="000000"/>
                </a:solidFill>
              </a:rPr>
              <a:t>Rozlišujeme podle zrnitosti půdy: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solidFill>
                  <a:srgbClr val="000000"/>
                </a:solidFill>
              </a:rPr>
              <a:t>zrnitost je dána velikostí částeček, které půdu tvoří</a:t>
            </a:r>
          </a:p>
          <a:p>
            <a:pPr lvl="2">
              <a:lnSpc>
                <a:spcPct val="110000"/>
              </a:lnSpc>
            </a:pPr>
            <a:r>
              <a:rPr lang="cs-CZ" dirty="0">
                <a:solidFill>
                  <a:srgbClr val="000000"/>
                </a:solidFill>
              </a:rPr>
              <a:t>velikost částeček rozhoduje o schopnosti vsakovat a zadržovat vodu v půdě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cs-CZ" b="1" dirty="0">
                <a:solidFill>
                  <a:srgbClr val="000000"/>
                </a:solidFill>
              </a:rPr>
              <a:t>Základní druhy půd:</a:t>
            </a:r>
          </a:p>
          <a:p>
            <a:pPr lvl="2">
              <a:lnSpc>
                <a:spcPct val="110000"/>
              </a:lnSpc>
            </a:pPr>
            <a:r>
              <a:rPr lang="cs-CZ" b="1" dirty="0">
                <a:solidFill>
                  <a:srgbClr val="000000"/>
                </a:solidFill>
              </a:rPr>
              <a:t>písčité </a:t>
            </a:r>
          </a:p>
          <a:p>
            <a:pPr lvl="2">
              <a:lnSpc>
                <a:spcPct val="110000"/>
              </a:lnSpc>
            </a:pPr>
            <a:r>
              <a:rPr lang="cs-CZ" b="1" dirty="0">
                <a:solidFill>
                  <a:srgbClr val="000000"/>
                </a:solidFill>
              </a:rPr>
              <a:t>hlinité</a:t>
            </a:r>
          </a:p>
          <a:p>
            <a:pPr lvl="2">
              <a:lnSpc>
                <a:spcPct val="110000"/>
              </a:lnSpc>
            </a:pPr>
            <a:r>
              <a:rPr lang="cs-CZ" b="1" dirty="0">
                <a:solidFill>
                  <a:srgbClr val="000000"/>
                </a:solidFill>
              </a:rPr>
              <a:t>jílovité</a:t>
            </a:r>
          </a:p>
        </p:txBody>
      </p:sp>
      <p:pic>
        <p:nvPicPr>
          <p:cNvPr id="1026" name="Picture 2" descr="E:\VLASTNÍ FOTO\Rovi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6" b="-4"/>
          <a:stretch/>
        </p:blipFill>
        <p:spPr bwMode="auto">
          <a:xfrm>
            <a:off x="3635896" y="3679303"/>
            <a:ext cx="4666030" cy="2456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51920" y="5657319"/>
            <a:ext cx="5084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8090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984" y="1052736"/>
            <a:ext cx="3240360" cy="684000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Půdy písčité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060" y="656965"/>
            <a:ext cx="8013576" cy="1972816"/>
          </a:xfrm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</a:rPr>
              <a:t>mnoho zrnitých částic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vysychají a propouštějí vodu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velmi lehké půdy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málo úrodné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29781"/>
            <a:ext cx="6009878" cy="3682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7847108" y="6066084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40776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2952328" cy="684000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Půdy hlinité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904" y="692696"/>
            <a:ext cx="5194920" cy="208823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</a:rPr>
              <a:t>méně zrnitých částic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</a:rPr>
              <a:t>dobře propouští vodu i vzduch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</a:rPr>
              <a:t>středně těžké půdy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</a:rPr>
              <a:t>velmi úrodné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 b="-784"/>
          <a:stretch/>
        </p:blipFill>
        <p:spPr bwMode="auto">
          <a:xfrm>
            <a:off x="1475656" y="2780928"/>
            <a:ext cx="5760640" cy="3691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7380312" y="6110712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38597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908720"/>
            <a:ext cx="3384376" cy="684000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Půdy jílovité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4186808" cy="23328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000000"/>
                </a:solidFill>
              </a:rPr>
              <a:t>velmi málo zrnitých částic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000000"/>
                </a:solidFill>
              </a:rPr>
              <a:t>dobře zadržují vodu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000000"/>
                </a:solidFill>
              </a:rPr>
              <a:t>těžké půdy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solidFill>
                  <a:srgbClr val="000000"/>
                </a:solidFill>
              </a:rPr>
              <a:t>málo úrodné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41239" y="611830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Obr.4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6834"/>
            <a:ext cx="4143375" cy="4357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67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433048" cy="684000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PŮDNÍ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b="1" dirty="0"/>
              <a:t>Rozlišujeme podle půdního profilu (rozložení půdních horizontů).</a:t>
            </a:r>
          </a:p>
          <a:p>
            <a:pPr marL="457200" lvl="1" indent="0">
              <a:buNone/>
            </a:pPr>
            <a:r>
              <a:rPr lang="cs-CZ" b="1" dirty="0"/>
              <a:t>Půdní profil </a:t>
            </a:r>
            <a:r>
              <a:rPr lang="cs-CZ" dirty="0"/>
              <a:t>tvoří </a:t>
            </a:r>
            <a:r>
              <a:rPr lang="cs-CZ" b="1" dirty="0"/>
              <a:t>základní horizonty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horizont A – humusový</a:t>
            </a:r>
          </a:p>
          <a:p>
            <a:pPr lvl="2"/>
            <a:r>
              <a:rPr lang="cs-CZ" dirty="0"/>
              <a:t>horizont B – půdní</a:t>
            </a:r>
          </a:p>
          <a:p>
            <a:pPr lvl="2"/>
            <a:r>
              <a:rPr lang="cs-CZ" dirty="0"/>
              <a:t>horizont C – matečná hornina</a:t>
            </a:r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Základní půdní typy:</a:t>
            </a:r>
          </a:p>
          <a:p>
            <a:pPr lvl="2"/>
            <a:r>
              <a:rPr lang="cs-CZ" b="1" dirty="0"/>
              <a:t>černozemě</a:t>
            </a:r>
          </a:p>
          <a:p>
            <a:pPr lvl="2"/>
            <a:r>
              <a:rPr lang="cs-CZ" b="1" dirty="0"/>
              <a:t>hnědozemě</a:t>
            </a:r>
          </a:p>
          <a:p>
            <a:pPr lvl="2"/>
            <a:r>
              <a:rPr lang="cs-CZ" b="1" dirty="0"/>
              <a:t>podzoly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File:Soil prof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417919" cy="2950682"/>
          </a:xfrm>
          <a:prstGeom prst="rect">
            <a:avLst/>
          </a:prstGeom>
          <a:noFill/>
          <a:ln>
            <a:solidFill>
              <a:srgbClr val="922B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990" y="5557397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3451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2952328" cy="684000"/>
          </a:xfrm>
          <a:solidFill>
            <a:schemeClr val="bg1"/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Černozemě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2160240"/>
          </a:xfrm>
        </p:spPr>
        <p:txBody>
          <a:bodyPr/>
          <a:lstStyle/>
          <a:p>
            <a:r>
              <a:rPr lang="cs-CZ" sz="2400" dirty="0"/>
              <a:t>půdy nížin</a:t>
            </a:r>
          </a:p>
          <a:p>
            <a:r>
              <a:rPr lang="cs-CZ" sz="2400" dirty="0"/>
              <a:t>hluboký humusový horizont</a:t>
            </a:r>
          </a:p>
          <a:p>
            <a:r>
              <a:rPr lang="cs-CZ" sz="2400" dirty="0"/>
              <a:t>nejúrodnější půdní typ</a:t>
            </a:r>
          </a:p>
          <a:p>
            <a:r>
              <a:rPr lang="cs-CZ" sz="2400" dirty="0"/>
              <a:t>pěstování zejména obilovin</a:t>
            </a:r>
          </a:p>
          <a:p>
            <a:endParaRPr lang="cs-CZ" dirty="0"/>
          </a:p>
        </p:txBody>
      </p:sp>
      <p:pic>
        <p:nvPicPr>
          <p:cNvPr id="4" name="Picture 9" descr="Soubor:Ouvrať ze stra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019960" cy="3052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4051039" y="6182707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6</a:t>
            </a:r>
          </a:p>
        </p:txBody>
      </p:sp>
      <p:pic>
        <p:nvPicPr>
          <p:cNvPr id="6" name="Picture 11" descr="Soubor:Pole v Cesku lan bez mez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20888"/>
            <a:ext cx="3925120" cy="2980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8247157" y="5517232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6752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1156</Words>
  <Application>Microsoft Office PowerPoint</Application>
  <PresentationFormat>Předvádění na obrazovce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- 16</vt:lpstr>
      <vt:lpstr>Arial - 20</vt:lpstr>
      <vt:lpstr>Calibri</vt:lpstr>
      <vt:lpstr>Times New Roman - 14</vt:lpstr>
      <vt:lpstr>Times New Roman - 16</vt:lpstr>
      <vt:lpstr>Motiv systému Office</vt:lpstr>
      <vt:lpstr>Prezentace aplikace PowerPoint</vt:lpstr>
      <vt:lpstr>Prezentace aplikace PowerPoint</vt:lpstr>
      <vt:lpstr>PŮDNÍ DRUHY  A PŮDNÍ TYPY</vt:lpstr>
      <vt:lpstr>PŮDNÍ DRUHY</vt:lpstr>
      <vt:lpstr>Půdy písčité</vt:lpstr>
      <vt:lpstr>Půdy hlinité</vt:lpstr>
      <vt:lpstr>Půdy jílovité</vt:lpstr>
      <vt:lpstr>PŮDNÍ TYPY</vt:lpstr>
      <vt:lpstr>Černozemě</vt:lpstr>
      <vt:lpstr>Hnědozemě</vt:lpstr>
      <vt:lpstr>Podzoly</vt:lpstr>
      <vt:lpstr>ÚKOL: Spoj, co k sobě patří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PŮDNÍ DRUHY A PŮDNÍ TYPY</dc:title>
  <dc:creator>Veselá Eva</dc:creator>
  <cp:lastModifiedBy>František Fojtík</cp:lastModifiedBy>
  <cp:revision>31</cp:revision>
  <dcterms:created xsi:type="dcterms:W3CDTF">2012-08-06T15:34:00Z</dcterms:created>
  <dcterms:modified xsi:type="dcterms:W3CDTF">2020-03-28T20:45:35Z</dcterms:modified>
</cp:coreProperties>
</file>