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2" r:id="rId2"/>
    <p:sldId id="273" r:id="rId3"/>
    <p:sldId id="256" r:id="rId4"/>
    <p:sldId id="257" r:id="rId5"/>
    <p:sldId id="258" r:id="rId6"/>
    <p:sldId id="260" r:id="rId7"/>
    <p:sldId id="262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4" r:id="rId1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56B1C76A-A31D-4080-8D0F-469B34263066}">
          <p14:sldIdLst>
            <p14:sldId id="272"/>
            <p14:sldId id="273"/>
            <p14:sldId id="256"/>
            <p14:sldId id="257"/>
            <p14:sldId id="258"/>
            <p14:sldId id="260"/>
            <p14:sldId id="262"/>
            <p14:sldId id="264"/>
            <p14:sldId id="265"/>
            <p14:sldId id="266"/>
            <p14:sldId id="267"/>
            <p14:sldId id="268"/>
          </p14:sldIdLst>
        </p14:section>
        <p14:section name="Oddíl bez názvu" id="{5563908D-C165-4735-AA0E-BA3C623885B1}">
          <p14:sldIdLst>
            <p14:sldId id="270"/>
            <p14:sldId id="271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50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7EC129-29F9-44B8-BE28-EBF2264CBBDA}" type="doc">
      <dgm:prSet loTypeId="urn:microsoft.com/office/officeart/2005/8/layout/hierarchy2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BACE0DC4-2567-433E-907E-D9FB276451F1}">
      <dgm:prSet phldrT="[Text]"/>
      <dgm:spPr/>
      <dgm:t>
        <a:bodyPr/>
        <a:lstStyle/>
        <a:p>
          <a:r>
            <a:rPr lang="cs-CZ" b="1" dirty="0"/>
            <a:t>PEVNINSKÁ </a:t>
          </a:r>
        </a:p>
        <a:p>
          <a:r>
            <a:rPr lang="cs-CZ" b="1" dirty="0"/>
            <a:t>VODA</a:t>
          </a:r>
        </a:p>
      </dgm:t>
    </dgm:pt>
    <dgm:pt modelId="{E3D785D0-1E73-4929-80E4-CE5753E4B3E3}" type="parTrans" cxnId="{BF781732-1186-402F-BD66-6EBA12FD872F}">
      <dgm:prSet/>
      <dgm:spPr/>
      <dgm:t>
        <a:bodyPr/>
        <a:lstStyle/>
        <a:p>
          <a:endParaRPr lang="cs-CZ"/>
        </a:p>
      </dgm:t>
    </dgm:pt>
    <dgm:pt modelId="{D1711F34-B5B1-4DDE-916A-54C1D58D2DDB}" type="sibTrans" cxnId="{BF781732-1186-402F-BD66-6EBA12FD872F}">
      <dgm:prSet/>
      <dgm:spPr/>
      <dgm:t>
        <a:bodyPr/>
        <a:lstStyle/>
        <a:p>
          <a:endParaRPr lang="cs-CZ"/>
        </a:p>
      </dgm:t>
    </dgm:pt>
    <dgm:pt modelId="{25BE51EE-61AB-4D7B-B518-B7B11BCC5346}">
      <dgm:prSet phldrT="[Text]"/>
      <dgm:spPr/>
      <dgm:t>
        <a:bodyPr/>
        <a:lstStyle/>
        <a:p>
          <a:r>
            <a:rPr lang="cs-CZ" b="1" dirty="0"/>
            <a:t>povrchová voda</a:t>
          </a:r>
        </a:p>
      </dgm:t>
    </dgm:pt>
    <dgm:pt modelId="{253FCDF5-9E0E-400B-800D-3204D97C84E5}" type="parTrans" cxnId="{9FAAC43E-790F-4F65-854E-AE1DCB5A49EB}">
      <dgm:prSet/>
      <dgm:spPr/>
      <dgm:t>
        <a:bodyPr/>
        <a:lstStyle/>
        <a:p>
          <a:endParaRPr lang="cs-CZ"/>
        </a:p>
      </dgm:t>
    </dgm:pt>
    <dgm:pt modelId="{4669F3EC-3940-4E3A-9359-30AF0EBEF0C8}" type="sibTrans" cxnId="{9FAAC43E-790F-4F65-854E-AE1DCB5A49EB}">
      <dgm:prSet/>
      <dgm:spPr/>
      <dgm:t>
        <a:bodyPr/>
        <a:lstStyle/>
        <a:p>
          <a:endParaRPr lang="cs-CZ"/>
        </a:p>
      </dgm:t>
    </dgm:pt>
    <dgm:pt modelId="{1881493E-9224-45FF-A944-C7FDF2CB1099}">
      <dgm:prSet phldrT="[Text]"/>
      <dgm:spPr/>
      <dgm:t>
        <a:bodyPr/>
        <a:lstStyle/>
        <a:p>
          <a:r>
            <a:rPr lang="cs-CZ" b="1" dirty="0"/>
            <a:t>podpovrchová voda</a:t>
          </a:r>
        </a:p>
      </dgm:t>
    </dgm:pt>
    <dgm:pt modelId="{2AB6633D-0E9E-43C3-84F9-FB3B1F0BEF18}" type="parTrans" cxnId="{9D93A499-F5F4-4124-ABF0-AB83CD9B8AC6}">
      <dgm:prSet/>
      <dgm:spPr/>
      <dgm:t>
        <a:bodyPr/>
        <a:lstStyle/>
        <a:p>
          <a:endParaRPr lang="cs-CZ"/>
        </a:p>
      </dgm:t>
    </dgm:pt>
    <dgm:pt modelId="{94AC0339-7AF3-4346-BC38-F596774BFE3C}" type="sibTrans" cxnId="{9D93A499-F5F4-4124-ABF0-AB83CD9B8AC6}">
      <dgm:prSet/>
      <dgm:spPr/>
      <dgm:t>
        <a:bodyPr/>
        <a:lstStyle/>
        <a:p>
          <a:endParaRPr lang="cs-CZ"/>
        </a:p>
      </dgm:t>
    </dgm:pt>
    <dgm:pt modelId="{1A3BC1B9-7710-4012-B3C8-1C39034DF43B}">
      <dgm:prSet/>
      <dgm:spPr/>
      <dgm:t>
        <a:bodyPr/>
        <a:lstStyle/>
        <a:p>
          <a:r>
            <a:rPr lang="cs-CZ" b="1" dirty="0"/>
            <a:t>voda </a:t>
          </a:r>
          <a:br>
            <a:rPr lang="cs-CZ" b="1" dirty="0"/>
          </a:br>
          <a:r>
            <a:rPr lang="cs-CZ" b="1" dirty="0"/>
            <a:t>v ledovcích</a:t>
          </a:r>
        </a:p>
      </dgm:t>
    </dgm:pt>
    <dgm:pt modelId="{395BB99A-16E1-4B69-9E19-82837F1B9383}" type="parTrans" cxnId="{D65F509B-D925-409C-AED1-181E9E42B271}">
      <dgm:prSet/>
      <dgm:spPr/>
      <dgm:t>
        <a:bodyPr/>
        <a:lstStyle/>
        <a:p>
          <a:endParaRPr lang="cs-CZ"/>
        </a:p>
      </dgm:t>
    </dgm:pt>
    <dgm:pt modelId="{AD6B8E33-D4E3-44AB-A54D-E716E3896508}" type="sibTrans" cxnId="{D65F509B-D925-409C-AED1-181E9E42B271}">
      <dgm:prSet/>
      <dgm:spPr/>
      <dgm:t>
        <a:bodyPr/>
        <a:lstStyle/>
        <a:p>
          <a:endParaRPr lang="cs-CZ"/>
        </a:p>
      </dgm:t>
    </dgm:pt>
    <dgm:pt modelId="{27F90DB9-2C6E-42FE-8C34-5DDEF091A142}" type="pres">
      <dgm:prSet presAssocID="{C47EC129-29F9-44B8-BE28-EBF2264CBBD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079AE3D-6F9D-4A58-BF10-ABBEF4C25187}" type="pres">
      <dgm:prSet presAssocID="{BACE0DC4-2567-433E-907E-D9FB276451F1}" presName="root1" presStyleCnt="0"/>
      <dgm:spPr/>
    </dgm:pt>
    <dgm:pt modelId="{943CC053-9496-4E56-B113-81D327605286}" type="pres">
      <dgm:prSet presAssocID="{BACE0DC4-2567-433E-907E-D9FB276451F1}" presName="LevelOneTextNode" presStyleLbl="node0" presStyleIdx="0" presStyleCnt="1">
        <dgm:presLayoutVars>
          <dgm:chPref val="3"/>
        </dgm:presLayoutVars>
      </dgm:prSet>
      <dgm:spPr/>
    </dgm:pt>
    <dgm:pt modelId="{A09FB320-1693-470C-BC4E-40CAC4398963}" type="pres">
      <dgm:prSet presAssocID="{BACE0DC4-2567-433E-907E-D9FB276451F1}" presName="level2hierChild" presStyleCnt="0"/>
      <dgm:spPr/>
    </dgm:pt>
    <dgm:pt modelId="{0DB68555-879B-49F7-9B9E-F61DB5D34571}" type="pres">
      <dgm:prSet presAssocID="{253FCDF5-9E0E-400B-800D-3204D97C84E5}" presName="conn2-1" presStyleLbl="parChTrans1D2" presStyleIdx="0" presStyleCnt="3"/>
      <dgm:spPr/>
    </dgm:pt>
    <dgm:pt modelId="{C12F7D08-3ECD-405D-AAB6-00B9ECBDFB9C}" type="pres">
      <dgm:prSet presAssocID="{253FCDF5-9E0E-400B-800D-3204D97C84E5}" presName="connTx" presStyleLbl="parChTrans1D2" presStyleIdx="0" presStyleCnt="3"/>
      <dgm:spPr/>
    </dgm:pt>
    <dgm:pt modelId="{0193583E-831D-4D7D-8452-86879A7146E3}" type="pres">
      <dgm:prSet presAssocID="{25BE51EE-61AB-4D7B-B518-B7B11BCC5346}" presName="root2" presStyleCnt="0"/>
      <dgm:spPr/>
    </dgm:pt>
    <dgm:pt modelId="{E15667B9-6A40-4BBD-95B7-1BBA0971E2A2}" type="pres">
      <dgm:prSet presAssocID="{25BE51EE-61AB-4D7B-B518-B7B11BCC5346}" presName="LevelTwoTextNode" presStyleLbl="node2" presStyleIdx="0" presStyleCnt="3">
        <dgm:presLayoutVars>
          <dgm:chPref val="3"/>
        </dgm:presLayoutVars>
      </dgm:prSet>
      <dgm:spPr/>
    </dgm:pt>
    <dgm:pt modelId="{EE720597-45EF-46AB-9969-28EE86DEF9F7}" type="pres">
      <dgm:prSet presAssocID="{25BE51EE-61AB-4D7B-B518-B7B11BCC5346}" presName="level3hierChild" presStyleCnt="0"/>
      <dgm:spPr/>
    </dgm:pt>
    <dgm:pt modelId="{47A36618-F015-4B16-A038-51B24A2FB08D}" type="pres">
      <dgm:prSet presAssocID="{2AB6633D-0E9E-43C3-84F9-FB3B1F0BEF18}" presName="conn2-1" presStyleLbl="parChTrans1D2" presStyleIdx="1" presStyleCnt="3"/>
      <dgm:spPr/>
    </dgm:pt>
    <dgm:pt modelId="{6FBEBEA0-AFDA-4931-ADB6-4925476404B5}" type="pres">
      <dgm:prSet presAssocID="{2AB6633D-0E9E-43C3-84F9-FB3B1F0BEF18}" presName="connTx" presStyleLbl="parChTrans1D2" presStyleIdx="1" presStyleCnt="3"/>
      <dgm:spPr/>
    </dgm:pt>
    <dgm:pt modelId="{089BEF48-E4A8-495E-9F01-85306B021A96}" type="pres">
      <dgm:prSet presAssocID="{1881493E-9224-45FF-A944-C7FDF2CB1099}" presName="root2" presStyleCnt="0"/>
      <dgm:spPr/>
    </dgm:pt>
    <dgm:pt modelId="{0457DB5D-CC6E-4731-B9C2-ED394F270192}" type="pres">
      <dgm:prSet presAssocID="{1881493E-9224-45FF-A944-C7FDF2CB1099}" presName="LevelTwoTextNode" presStyleLbl="node2" presStyleIdx="1" presStyleCnt="3">
        <dgm:presLayoutVars>
          <dgm:chPref val="3"/>
        </dgm:presLayoutVars>
      </dgm:prSet>
      <dgm:spPr/>
    </dgm:pt>
    <dgm:pt modelId="{5CE51198-E01C-4BAC-BD6A-516D7BBFB8C7}" type="pres">
      <dgm:prSet presAssocID="{1881493E-9224-45FF-A944-C7FDF2CB1099}" presName="level3hierChild" presStyleCnt="0"/>
      <dgm:spPr/>
    </dgm:pt>
    <dgm:pt modelId="{AB8FC94F-159F-4A0D-A3D2-4AC76F0D2841}" type="pres">
      <dgm:prSet presAssocID="{395BB99A-16E1-4B69-9E19-82837F1B9383}" presName="conn2-1" presStyleLbl="parChTrans1D2" presStyleIdx="2" presStyleCnt="3"/>
      <dgm:spPr/>
    </dgm:pt>
    <dgm:pt modelId="{F46C10B4-45DF-47BE-9B47-0D509A5E204E}" type="pres">
      <dgm:prSet presAssocID="{395BB99A-16E1-4B69-9E19-82837F1B9383}" presName="connTx" presStyleLbl="parChTrans1D2" presStyleIdx="2" presStyleCnt="3"/>
      <dgm:spPr/>
    </dgm:pt>
    <dgm:pt modelId="{0AD70E56-9523-4B66-971C-E2A48CC10693}" type="pres">
      <dgm:prSet presAssocID="{1A3BC1B9-7710-4012-B3C8-1C39034DF43B}" presName="root2" presStyleCnt="0"/>
      <dgm:spPr/>
    </dgm:pt>
    <dgm:pt modelId="{D2030785-7416-44D8-BCE7-052EC938F627}" type="pres">
      <dgm:prSet presAssocID="{1A3BC1B9-7710-4012-B3C8-1C39034DF43B}" presName="LevelTwoTextNode" presStyleLbl="node2" presStyleIdx="2" presStyleCnt="3">
        <dgm:presLayoutVars>
          <dgm:chPref val="3"/>
        </dgm:presLayoutVars>
      </dgm:prSet>
      <dgm:spPr/>
    </dgm:pt>
    <dgm:pt modelId="{4D511ADD-1D7C-4A58-8DC3-A835D461CDB5}" type="pres">
      <dgm:prSet presAssocID="{1A3BC1B9-7710-4012-B3C8-1C39034DF43B}" presName="level3hierChild" presStyleCnt="0"/>
      <dgm:spPr/>
    </dgm:pt>
  </dgm:ptLst>
  <dgm:cxnLst>
    <dgm:cxn modelId="{8F5DE930-1675-4844-B4DE-3828FEB61629}" type="presOf" srcId="{253FCDF5-9E0E-400B-800D-3204D97C84E5}" destId="{C12F7D08-3ECD-405D-AAB6-00B9ECBDFB9C}" srcOrd="1" destOrd="0" presId="urn:microsoft.com/office/officeart/2005/8/layout/hierarchy2"/>
    <dgm:cxn modelId="{BF781732-1186-402F-BD66-6EBA12FD872F}" srcId="{C47EC129-29F9-44B8-BE28-EBF2264CBBDA}" destId="{BACE0DC4-2567-433E-907E-D9FB276451F1}" srcOrd="0" destOrd="0" parTransId="{E3D785D0-1E73-4929-80E4-CE5753E4B3E3}" sibTransId="{D1711F34-B5B1-4DDE-916A-54C1D58D2DDB}"/>
    <dgm:cxn modelId="{9FAAC43E-790F-4F65-854E-AE1DCB5A49EB}" srcId="{BACE0DC4-2567-433E-907E-D9FB276451F1}" destId="{25BE51EE-61AB-4D7B-B518-B7B11BCC5346}" srcOrd="0" destOrd="0" parTransId="{253FCDF5-9E0E-400B-800D-3204D97C84E5}" sibTransId="{4669F3EC-3940-4E3A-9359-30AF0EBEF0C8}"/>
    <dgm:cxn modelId="{B86CCA41-0E1C-4F7B-A1A9-89DEC6E8465A}" type="presOf" srcId="{C47EC129-29F9-44B8-BE28-EBF2264CBBDA}" destId="{27F90DB9-2C6E-42FE-8C34-5DDEF091A142}" srcOrd="0" destOrd="0" presId="urn:microsoft.com/office/officeart/2005/8/layout/hierarchy2"/>
    <dgm:cxn modelId="{7EB26854-EF79-468C-9E4C-CF3CC4EF46A8}" type="presOf" srcId="{2AB6633D-0E9E-43C3-84F9-FB3B1F0BEF18}" destId="{47A36618-F015-4B16-A038-51B24A2FB08D}" srcOrd="0" destOrd="0" presId="urn:microsoft.com/office/officeart/2005/8/layout/hierarchy2"/>
    <dgm:cxn modelId="{C784B980-FB0A-4B9E-B48C-7EA0DEA80192}" type="presOf" srcId="{1A3BC1B9-7710-4012-B3C8-1C39034DF43B}" destId="{D2030785-7416-44D8-BCE7-052EC938F627}" srcOrd="0" destOrd="0" presId="urn:microsoft.com/office/officeart/2005/8/layout/hierarchy2"/>
    <dgm:cxn modelId="{6A5BE484-B9F7-4862-A279-36A5D0322976}" type="presOf" srcId="{2AB6633D-0E9E-43C3-84F9-FB3B1F0BEF18}" destId="{6FBEBEA0-AFDA-4931-ADB6-4925476404B5}" srcOrd="1" destOrd="0" presId="urn:microsoft.com/office/officeart/2005/8/layout/hierarchy2"/>
    <dgm:cxn modelId="{9D93A499-F5F4-4124-ABF0-AB83CD9B8AC6}" srcId="{BACE0DC4-2567-433E-907E-D9FB276451F1}" destId="{1881493E-9224-45FF-A944-C7FDF2CB1099}" srcOrd="1" destOrd="0" parTransId="{2AB6633D-0E9E-43C3-84F9-FB3B1F0BEF18}" sibTransId="{94AC0339-7AF3-4346-BC38-F596774BFE3C}"/>
    <dgm:cxn modelId="{D65F509B-D925-409C-AED1-181E9E42B271}" srcId="{BACE0DC4-2567-433E-907E-D9FB276451F1}" destId="{1A3BC1B9-7710-4012-B3C8-1C39034DF43B}" srcOrd="2" destOrd="0" parTransId="{395BB99A-16E1-4B69-9E19-82837F1B9383}" sibTransId="{AD6B8E33-D4E3-44AB-A54D-E716E3896508}"/>
    <dgm:cxn modelId="{DE6D2BAF-931E-400F-BD43-7B215ED73BB3}" type="presOf" srcId="{253FCDF5-9E0E-400B-800D-3204D97C84E5}" destId="{0DB68555-879B-49F7-9B9E-F61DB5D34571}" srcOrd="0" destOrd="0" presId="urn:microsoft.com/office/officeart/2005/8/layout/hierarchy2"/>
    <dgm:cxn modelId="{F59B0BB1-E59C-4F51-BB9C-10E547DEDA43}" type="presOf" srcId="{395BB99A-16E1-4B69-9E19-82837F1B9383}" destId="{AB8FC94F-159F-4A0D-A3D2-4AC76F0D2841}" srcOrd="0" destOrd="0" presId="urn:microsoft.com/office/officeart/2005/8/layout/hierarchy2"/>
    <dgm:cxn modelId="{BEEF0FB3-BE4A-42CD-8808-7872E395AB43}" type="presOf" srcId="{1881493E-9224-45FF-A944-C7FDF2CB1099}" destId="{0457DB5D-CC6E-4731-B9C2-ED394F270192}" srcOrd="0" destOrd="0" presId="urn:microsoft.com/office/officeart/2005/8/layout/hierarchy2"/>
    <dgm:cxn modelId="{CED31CC5-1DD2-45CE-AE17-AEA3A823675D}" type="presOf" srcId="{395BB99A-16E1-4B69-9E19-82837F1B9383}" destId="{F46C10B4-45DF-47BE-9B47-0D509A5E204E}" srcOrd="1" destOrd="0" presId="urn:microsoft.com/office/officeart/2005/8/layout/hierarchy2"/>
    <dgm:cxn modelId="{A03D6CD4-833E-4680-850B-0CC3330A02BC}" type="presOf" srcId="{BACE0DC4-2567-433E-907E-D9FB276451F1}" destId="{943CC053-9496-4E56-B113-81D327605286}" srcOrd="0" destOrd="0" presId="urn:microsoft.com/office/officeart/2005/8/layout/hierarchy2"/>
    <dgm:cxn modelId="{C6C2C3D8-32AA-454D-9221-E2597E8617D6}" type="presOf" srcId="{25BE51EE-61AB-4D7B-B518-B7B11BCC5346}" destId="{E15667B9-6A40-4BBD-95B7-1BBA0971E2A2}" srcOrd="0" destOrd="0" presId="urn:microsoft.com/office/officeart/2005/8/layout/hierarchy2"/>
    <dgm:cxn modelId="{62BD6620-E20B-48B2-AE5C-19E1259923F9}" type="presParOf" srcId="{27F90DB9-2C6E-42FE-8C34-5DDEF091A142}" destId="{C079AE3D-6F9D-4A58-BF10-ABBEF4C25187}" srcOrd="0" destOrd="0" presId="urn:microsoft.com/office/officeart/2005/8/layout/hierarchy2"/>
    <dgm:cxn modelId="{EBA7E27E-CA47-40CD-986E-22C8CFD017C6}" type="presParOf" srcId="{C079AE3D-6F9D-4A58-BF10-ABBEF4C25187}" destId="{943CC053-9496-4E56-B113-81D327605286}" srcOrd="0" destOrd="0" presId="urn:microsoft.com/office/officeart/2005/8/layout/hierarchy2"/>
    <dgm:cxn modelId="{7AD0EB6E-0ABF-4627-BBE5-3E8410D4C959}" type="presParOf" srcId="{C079AE3D-6F9D-4A58-BF10-ABBEF4C25187}" destId="{A09FB320-1693-470C-BC4E-40CAC4398963}" srcOrd="1" destOrd="0" presId="urn:microsoft.com/office/officeart/2005/8/layout/hierarchy2"/>
    <dgm:cxn modelId="{383CFB05-2D6D-4004-B158-7C45B28BF71B}" type="presParOf" srcId="{A09FB320-1693-470C-BC4E-40CAC4398963}" destId="{0DB68555-879B-49F7-9B9E-F61DB5D34571}" srcOrd="0" destOrd="0" presId="urn:microsoft.com/office/officeart/2005/8/layout/hierarchy2"/>
    <dgm:cxn modelId="{CED29259-88C5-4E0E-B836-10112963C476}" type="presParOf" srcId="{0DB68555-879B-49F7-9B9E-F61DB5D34571}" destId="{C12F7D08-3ECD-405D-AAB6-00B9ECBDFB9C}" srcOrd="0" destOrd="0" presId="urn:microsoft.com/office/officeart/2005/8/layout/hierarchy2"/>
    <dgm:cxn modelId="{CF9EEB04-7954-457D-9656-F71B7A502510}" type="presParOf" srcId="{A09FB320-1693-470C-BC4E-40CAC4398963}" destId="{0193583E-831D-4D7D-8452-86879A7146E3}" srcOrd="1" destOrd="0" presId="urn:microsoft.com/office/officeart/2005/8/layout/hierarchy2"/>
    <dgm:cxn modelId="{E431DD5B-1CF0-4BBC-88B5-3DF3E9EC07FB}" type="presParOf" srcId="{0193583E-831D-4D7D-8452-86879A7146E3}" destId="{E15667B9-6A40-4BBD-95B7-1BBA0971E2A2}" srcOrd="0" destOrd="0" presId="urn:microsoft.com/office/officeart/2005/8/layout/hierarchy2"/>
    <dgm:cxn modelId="{106D5043-F111-4FFE-9455-F2AC2D0C909F}" type="presParOf" srcId="{0193583E-831D-4D7D-8452-86879A7146E3}" destId="{EE720597-45EF-46AB-9969-28EE86DEF9F7}" srcOrd="1" destOrd="0" presId="urn:microsoft.com/office/officeart/2005/8/layout/hierarchy2"/>
    <dgm:cxn modelId="{51CFD102-68E3-4F03-9255-2287C7D8F765}" type="presParOf" srcId="{A09FB320-1693-470C-BC4E-40CAC4398963}" destId="{47A36618-F015-4B16-A038-51B24A2FB08D}" srcOrd="2" destOrd="0" presId="urn:microsoft.com/office/officeart/2005/8/layout/hierarchy2"/>
    <dgm:cxn modelId="{50BCDBB9-EABD-4ABF-8357-2BA414498EF1}" type="presParOf" srcId="{47A36618-F015-4B16-A038-51B24A2FB08D}" destId="{6FBEBEA0-AFDA-4931-ADB6-4925476404B5}" srcOrd="0" destOrd="0" presId="urn:microsoft.com/office/officeart/2005/8/layout/hierarchy2"/>
    <dgm:cxn modelId="{E2380CF8-45BF-4219-9E95-1CA92FE18AFC}" type="presParOf" srcId="{A09FB320-1693-470C-BC4E-40CAC4398963}" destId="{089BEF48-E4A8-495E-9F01-85306B021A96}" srcOrd="3" destOrd="0" presId="urn:microsoft.com/office/officeart/2005/8/layout/hierarchy2"/>
    <dgm:cxn modelId="{19EC0F1F-8447-49E3-AD2C-19DD6D5CDA23}" type="presParOf" srcId="{089BEF48-E4A8-495E-9F01-85306B021A96}" destId="{0457DB5D-CC6E-4731-B9C2-ED394F270192}" srcOrd="0" destOrd="0" presId="urn:microsoft.com/office/officeart/2005/8/layout/hierarchy2"/>
    <dgm:cxn modelId="{E529F0C7-D947-46AD-9CEE-C593D99E3B73}" type="presParOf" srcId="{089BEF48-E4A8-495E-9F01-85306B021A96}" destId="{5CE51198-E01C-4BAC-BD6A-516D7BBFB8C7}" srcOrd="1" destOrd="0" presId="urn:microsoft.com/office/officeart/2005/8/layout/hierarchy2"/>
    <dgm:cxn modelId="{A2DEBD8B-348A-4F9A-A18E-F5B0BB464B08}" type="presParOf" srcId="{A09FB320-1693-470C-BC4E-40CAC4398963}" destId="{AB8FC94F-159F-4A0D-A3D2-4AC76F0D2841}" srcOrd="4" destOrd="0" presId="urn:microsoft.com/office/officeart/2005/8/layout/hierarchy2"/>
    <dgm:cxn modelId="{B6AB04DA-1DC5-48A4-8E2F-6BDECD1C96D2}" type="presParOf" srcId="{AB8FC94F-159F-4A0D-A3D2-4AC76F0D2841}" destId="{F46C10B4-45DF-47BE-9B47-0D509A5E204E}" srcOrd="0" destOrd="0" presId="urn:microsoft.com/office/officeart/2005/8/layout/hierarchy2"/>
    <dgm:cxn modelId="{04029CC0-12CA-4680-92E6-49A938340D08}" type="presParOf" srcId="{A09FB320-1693-470C-BC4E-40CAC4398963}" destId="{0AD70E56-9523-4B66-971C-E2A48CC10693}" srcOrd="5" destOrd="0" presId="urn:microsoft.com/office/officeart/2005/8/layout/hierarchy2"/>
    <dgm:cxn modelId="{7B4B4891-0479-4E85-BC93-75DAD6D0C46C}" type="presParOf" srcId="{0AD70E56-9523-4B66-971C-E2A48CC10693}" destId="{D2030785-7416-44D8-BCE7-052EC938F627}" srcOrd="0" destOrd="0" presId="urn:microsoft.com/office/officeart/2005/8/layout/hierarchy2"/>
    <dgm:cxn modelId="{E85A0451-E132-49E1-A4D8-9235019B1941}" type="presParOf" srcId="{0AD70E56-9523-4B66-971C-E2A48CC10693}" destId="{4D511ADD-1D7C-4A58-8DC3-A835D461CDB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BE17BC-BAB6-4EE6-9E21-EAC3CC91D3A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37683CAF-A933-40F2-9CD1-89B880DB48CB}">
      <dgm:prSet phldrT="[Text]" custT="1"/>
      <dgm:spPr/>
      <dgm:t>
        <a:bodyPr/>
        <a:lstStyle/>
        <a:p>
          <a:r>
            <a:rPr lang="cs-CZ" sz="1800" b="1" dirty="0"/>
            <a:t>POVRCHOVÁ</a:t>
          </a:r>
        </a:p>
        <a:p>
          <a:r>
            <a:rPr lang="cs-CZ" sz="1800" b="1" dirty="0"/>
            <a:t> VODA</a:t>
          </a:r>
        </a:p>
      </dgm:t>
    </dgm:pt>
    <dgm:pt modelId="{484902AB-1AA7-4C07-912E-2A924F8461E7}" type="parTrans" cxnId="{200C5AAC-1614-4A2A-ADAA-0D652A124DC5}">
      <dgm:prSet/>
      <dgm:spPr/>
      <dgm:t>
        <a:bodyPr/>
        <a:lstStyle/>
        <a:p>
          <a:endParaRPr lang="cs-CZ"/>
        </a:p>
      </dgm:t>
    </dgm:pt>
    <dgm:pt modelId="{E9551D02-89E7-4EFA-9186-C6E5CFC158A5}" type="sibTrans" cxnId="{200C5AAC-1614-4A2A-ADAA-0D652A124DC5}">
      <dgm:prSet/>
      <dgm:spPr/>
      <dgm:t>
        <a:bodyPr/>
        <a:lstStyle/>
        <a:p>
          <a:endParaRPr lang="cs-CZ"/>
        </a:p>
      </dgm:t>
    </dgm:pt>
    <dgm:pt modelId="{8B06BBFC-3092-4475-9879-5440F278311A}">
      <dgm:prSet phldrT="[Text]" custT="1"/>
      <dgm:spPr/>
      <dgm:t>
        <a:bodyPr/>
        <a:lstStyle/>
        <a:p>
          <a:r>
            <a:rPr lang="cs-CZ" sz="1800" b="1" dirty="0"/>
            <a:t>VODNÍ TOKY</a:t>
          </a:r>
        </a:p>
      </dgm:t>
    </dgm:pt>
    <dgm:pt modelId="{7620A376-55C4-482D-9E7B-87DACFB51AFA}" type="parTrans" cxnId="{684882C9-1B71-467E-BAD5-44553067F563}">
      <dgm:prSet/>
      <dgm:spPr/>
      <dgm:t>
        <a:bodyPr/>
        <a:lstStyle/>
        <a:p>
          <a:endParaRPr lang="cs-CZ"/>
        </a:p>
      </dgm:t>
    </dgm:pt>
    <dgm:pt modelId="{7F9FE233-99EF-48A6-8260-7C6FC15C5F1E}" type="sibTrans" cxnId="{684882C9-1B71-467E-BAD5-44553067F563}">
      <dgm:prSet/>
      <dgm:spPr/>
      <dgm:t>
        <a:bodyPr/>
        <a:lstStyle/>
        <a:p>
          <a:endParaRPr lang="cs-CZ"/>
        </a:p>
      </dgm:t>
    </dgm:pt>
    <dgm:pt modelId="{841126C3-A991-4D72-8AFC-17DA79050994}">
      <dgm:prSet phldrT="[Text]" custT="1"/>
      <dgm:spPr/>
      <dgm:t>
        <a:bodyPr/>
        <a:lstStyle/>
        <a:p>
          <a:r>
            <a:rPr lang="cs-CZ" sz="1800" b="1" dirty="0"/>
            <a:t>POTOKY</a:t>
          </a:r>
        </a:p>
      </dgm:t>
    </dgm:pt>
    <dgm:pt modelId="{A685AB5B-C2F1-4DC1-A8B7-67272B745C55}" type="parTrans" cxnId="{12AD3B58-C1EA-4762-A6F2-0ADF8262FC6F}">
      <dgm:prSet/>
      <dgm:spPr/>
      <dgm:t>
        <a:bodyPr/>
        <a:lstStyle/>
        <a:p>
          <a:endParaRPr lang="cs-CZ"/>
        </a:p>
      </dgm:t>
    </dgm:pt>
    <dgm:pt modelId="{71B2A164-8874-440D-B0AE-51CD1CCC4303}" type="sibTrans" cxnId="{12AD3B58-C1EA-4762-A6F2-0ADF8262FC6F}">
      <dgm:prSet/>
      <dgm:spPr/>
      <dgm:t>
        <a:bodyPr/>
        <a:lstStyle/>
        <a:p>
          <a:endParaRPr lang="cs-CZ"/>
        </a:p>
      </dgm:t>
    </dgm:pt>
    <dgm:pt modelId="{A2A47273-919B-42EE-BB55-28D2747C9F10}">
      <dgm:prSet phldrT="[Text]" custT="1"/>
      <dgm:spPr/>
      <dgm:t>
        <a:bodyPr/>
        <a:lstStyle/>
        <a:p>
          <a:r>
            <a:rPr lang="cs-CZ" sz="1800" b="1" dirty="0"/>
            <a:t>ŘEKY</a:t>
          </a:r>
        </a:p>
      </dgm:t>
    </dgm:pt>
    <dgm:pt modelId="{547EC433-CD27-4D81-8DFF-774E3236F7BA}" type="parTrans" cxnId="{66DFFDA6-FCF4-42FB-857E-B0DD782CD145}">
      <dgm:prSet/>
      <dgm:spPr/>
      <dgm:t>
        <a:bodyPr/>
        <a:lstStyle/>
        <a:p>
          <a:endParaRPr lang="cs-CZ"/>
        </a:p>
      </dgm:t>
    </dgm:pt>
    <dgm:pt modelId="{89D8C82A-4FAC-4E51-AC79-81CCC90E4651}" type="sibTrans" cxnId="{66DFFDA6-FCF4-42FB-857E-B0DD782CD145}">
      <dgm:prSet/>
      <dgm:spPr/>
      <dgm:t>
        <a:bodyPr/>
        <a:lstStyle/>
        <a:p>
          <a:endParaRPr lang="cs-CZ"/>
        </a:p>
      </dgm:t>
    </dgm:pt>
    <dgm:pt modelId="{46403DD6-B896-4A88-BC29-978362CCD94C}">
      <dgm:prSet phldrT="[Text]" custT="1"/>
      <dgm:spPr/>
      <dgm:t>
        <a:bodyPr/>
        <a:lstStyle/>
        <a:p>
          <a:r>
            <a:rPr lang="cs-CZ" sz="1800" b="1" dirty="0"/>
            <a:t>VODNÍ NÁDRŽE</a:t>
          </a:r>
        </a:p>
      </dgm:t>
    </dgm:pt>
    <dgm:pt modelId="{46C93E41-4EF5-456D-B6E6-F6B96AB17277}" type="parTrans" cxnId="{C6D6ED87-7817-4553-936F-9F255AE5EDCE}">
      <dgm:prSet/>
      <dgm:spPr/>
      <dgm:t>
        <a:bodyPr/>
        <a:lstStyle/>
        <a:p>
          <a:endParaRPr lang="cs-CZ"/>
        </a:p>
      </dgm:t>
    </dgm:pt>
    <dgm:pt modelId="{2B91C44C-3263-4719-9878-DADA65E55EF0}" type="sibTrans" cxnId="{C6D6ED87-7817-4553-936F-9F255AE5EDCE}">
      <dgm:prSet/>
      <dgm:spPr/>
      <dgm:t>
        <a:bodyPr/>
        <a:lstStyle/>
        <a:p>
          <a:endParaRPr lang="cs-CZ"/>
        </a:p>
      </dgm:t>
    </dgm:pt>
    <dgm:pt modelId="{53CF1DA7-94CD-48DF-8B3C-48E73220B86C}">
      <dgm:prSet phldrT="[Text]" custT="1"/>
      <dgm:spPr/>
      <dgm:t>
        <a:bodyPr/>
        <a:lstStyle/>
        <a:p>
          <a:r>
            <a:rPr lang="cs-CZ" sz="1800" b="1" dirty="0"/>
            <a:t>PŘIROZENÉ</a:t>
          </a:r>
        </a:p>
      </dgm:t>
    </dgm:pt>
    <dgm:pt modelId="{03B1E633-18B1-4519-8DEE-727CC514861C}" type="parTrans" cxnId="{12CCC889-8AA5-4B8F-AF5B-FC5F9ACAF015}">
      <dgm:prSet/>
      <dgm:spPr/>
      <dgm:t>
        <a:bodyPr/>
        <a:lstStyle/>
        <a:p>
          <a:endParaRPr lang="cs-CZ"/>
        </a:p>
      </dgm:t>
    </dgm:pt>
    <dgm:pt modelId="{0F91FF8E-3FCF-421C-8615-D39E4C4877F6}" type="sibTrans" cxnId="{12CCC889-8AA5-4B8F-AF5B-FC5F9ACAF015}">
      <dgm:prSet/>
      <dgm:spPr/>
      <dgm:t>
        <a:bodyPr/>
        <a:lstStyle/>
        <a:p>
          <a:endParaRPr lang="cs-CZ"/>
        </a:p>
      </dgm:t>
    </dgm:pt>
    <dgm:pt modelId="{E90CE474-A26F-4112-96A7-A0D0005688FC}">
      <dgm:prSet custT="1"/>
      <dgm:spPr/>
      <dgm:t>
        <a:bodyPr/>
        <a:lstStyle/>
        <a:p>
          <a:r>
            <a:rPr lang="cs-CZ" sz="1800" b="1" dirty="0"/>
            <a:t>UMĚLÉ</a:t>
          </a:r>
        </a:p>
      </dgm:t>
    </dgm:pt>
    <dgm:pt modelId="{57115E16-22EA-4FBF-96A6-A0B7126F92AC}" type="parTrans" cxnId="{8BF9EFC1-8D15-40FC-A851-17D8542D3F9C}">
      <dgm:prSet/>
      <dgm:spPr/>
      <dgm:t>
        <a:bodyPr/>
        <a:lstStyle/>
        <a:p>
          <a:endParaRPr lang="cs-CZ"/>
        </a:p>
      </dgm:t>
    </dgm:pt>
    <dgm:pt modelId="{2D22F54D-492C-4B58-A6C2-51BD9A90F546}" type="sibTrans" cxnId="{8BF9EFC1-8D15-40FC-A851-17D8542D3F9C}">
      <dgm:prSet/>
      <dgm:spPr/>
      <dgm:t>
        <a:bodyPr/>
        <a:lstStyle/>
        <a:p>
          <a:endParaRPr lang="cs-CZ"/>
        </a:p>
      </dgm:t>
    </dgm:pt>
    <dgm:pt modelId="{7C613220-0DDF-4519-9EE3-643AA5645BB7}">
      <dgm:prSet custT="1"/>
      <dgm:spPr/>
      <dgm:t>
        <a:bodyPr/>
        <a:lstStyle/>
        <a:p>
          <a:r>
            <a:rPr lang="cs-CZ" sz="1800" b="1" dirty="0"/>
            <a:t>JEZERA</a:t>
          </a:r>
        </a:p>
      </dgm:t>
    </dgm:pt>
    <dgm:pt modelId="{1463DA1B-CF5E-4CE7-908C-C326A48B666F}" type="parTrans" cxnId="{22204E10-4041-4B2D-88F9-11F0B787D1B3}">
      <dgm:prSet/>
      <dgm:spPr/>
      <dgm:t>
        <a:bodyPr/>
        <a:lstStyle/>
        <a:p>
          <a:endParaRPr lang="cs-CZ"/>
        </a:p>
      </dgm:t>
    </dgm:pt>
    <dgm:pt modelId="{02D48FF3-F692-4252-993F-83237993821D}" type="sibTrans" cxnId="{22204E10-4041-4B2D-88F9-11F0B787D1B3}">
      <dgm:prSet/>
      <dgm:spPr/>
      <dgm:t>
        <a:bodyPr/>
        <a:lstStyle/>
        <a:p>
          <a:endParaRPr lang="cs-CZ"/>
        </a:p>
      </dgm:t>
    </dgm:pt>
    <dgm:pt modelId="{50AC6420-F3CC-404E-AC9E-A5FCDD8494CC}">
      <dgm:prSet custT="1"/>
      <dgm:spPr/>
      <dgm:t>
        <a:bodyPr/>
        <a:lstStyle/>
        <a:p>
          <a:r>
            <a:rPr lang="cs-CZ" sz="1800" b="1" dirty="0"/>
            <a:t>BAŽINY</a:t>
          </a:r>
        </a:p>
      </dgm:t>
    </dgm:pt>
    <dgm:pt modelId="{F80DC510-2BAA-48D0-89A9-14F8D5BA43B1}" type="parTrans" cxnId="{CB625C61-073B-4519-93DD-0E4E3697C20E}">
      <dgm:prSet/>
      <dgm:spPr/>
      <dgm:t>
        <a:bodyPr/>
        <a:lstStyle/>
        <a:p>
          <a:endParaRPr lang="cs-CZ"/>
        </a:p>
      </dgm:t>
    </dgm:pt>
    <dgm:pt modelId="{C5B13E49-5FD2-499B-A6ED-A5D709727B6F}" type="sibTrans" cxnId="{CB625C61-073B-4519-93DD-0E4E3697C20E}">
      <dgm:prSet/>
      <dgm:spPr/>
      <dgm:t>
        <a:bodyPr/>
        <a:lstStyle/>
        <a:p>
          <a:endParaRPr lang="cs-CZ"/>
        </a:p>
      </dgm:t>
    </dgm:pt>
    <dgm:pt modelId="{5243BBB0-4477-4BC8-A545-C188AA3F5F96}">
      <dgm:prSet custT="1"/>
      <dgm:spPr/>
      <dgm:t>
        <a:bodyPr/>
        <a:lstStyle/>
        <a:p>
          <a:r>
            <a:rPr lang="cs-CZ" sz="1800" b="1" dirty="0"/>
            <a:t>RYBNÍKY</a:t>
          </a:r>
        </a:p>
      </dgm:t>
    </dgm:pt>
    <dgm:pt modelId="{28F10CC3-AE6D-489B-BB31-8F930C687921}" type="parTrans" cxnId="{5F79E5C6-4EDC-4BA5-9C8F-8630D58F0C59}">
      <dgm:prSet/>
      <dgm:spPr/>
      <dgm:t>
        <a:bodyPr/>
        <a:lstStyle/>
        <a:p>
          <a:endParaRPr lang="cs-CZ"/>
        </a:p>
      </dgm:t>
    </dgm:pt>
    <dgm:pt modelId="{B0A3645A-BDCA-4795-9231-CCD34C95F94E}" type="sibTrans" cxnId="{5F79E5C6-4EDC-4BA5-9C8F-8630D58F0C59}">
      <dgm:prSet/>
      <dgm:spPr/>
      <dgm:t>
        <a:bodyPr/>
        <a:lstStyle/>
        <a:p>
          <a:endParaRPr lang="cs-CZ"/>
        </a:p>
      </dgm:t>
    </dgm:pt>
    <dgm:pt modelId="{7A075626-B259-4CB6-BC7E-5F294D7261A9}">
      <dgm:prSet/>
      <dgm:spPr/>
      <dgm:t>
        <a:bodyPr/>
        <a:lstStyle/>
        <a:p>
          <a:r>
            <a:rPr lang="cs-CZ" b="1" dirty="0"/>
            <a:t>PŘEHRADY</a:t>
          </a:r>
        </a:p>
      </dgm:t>
    </dgm:pt>
    <dgm:pt modelId="{1B154C2F-2FE4-4668-AB81-393A350B724A}" type="parTrans" cxnId="{44E198BA-DD53-4680-8A3D-FABF54417058}">
      <dgm:prSet/>
      <dgm:spPr/>
      <dgm:t>
        <a:bodyPr/>
        <a:lstStyle/>
        <a:p>
          <a:endParaRPr lang="cs-CZ"/>
        </a:p>
      </dgm:t>
    </dgm:pt>
    <dgm:pt modelId="{877CE735-A93A-4929-935C-B903E9D20E00}" type="sibTrans" cxnId="{44E198BA-DD53-4680-8A3D-FABF54417058}">
      <dgm:prSet/>
      <dgm:spPr/>
      <dgm:t>
        <a:bodyPr/>
        <a:lstStyle/>
        <a:p>
          <a:endParaRPr lang="cs-CZ"/>
        </a:p>
      </dgm:t>
    </dgm:pt>
    <dgm:pt modelId="{50E4BBE8-0EEF-4A1C-A32A-46719D6F9885}" type="pres">
      <dgm:prSet presAssocID="{98BE17BC-BAB6-4EE6-9E21-EAC3CC91D3A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143CEC3-448D-47E8-ACD1-339B3F3691D3}" type="pres">
      <dgm:prSet presAssocID="{37683CAF-A933-40F2-9CD1-89B880DB48CB}" presName="hierRoot1" presStyleCnt="0"/>
      <dgm:spPr/>
    </dgm:pt>
    <dgm:pt modelId="{5997899C-AE8B-4B27-A3A8-E8DD98D8AB6F}" type="pres">
      <dgm:prSet presAssocID="{37683CAF-A933-40F2-9CD1-89B880DB48CB}" presName="composite" presStyleCnt="0"/>
      <dgm:spPr/>
    </dgm:pt>
    <dgm:pt modelId="{130C6732-6881-4972-9256-738B12126D71}" type="pres">
      <dgm:prSet presAssocID="{37683CAF-A933-40F2-9CD1-89B880DB48CB}" presName="background" presStyleLbl="node0" presStyleIdx="0" presStyleCnt="1"/>
      <dgm:spPr/>
    </dgm:pt>
    <dgm:pt modelId="{FE8B532D-E11C-4F97-9581-E509956A4D0C}" type="pres">
      <dgm:prSet presAssocID="{37683CAF-A933-40F2-9CD1-89B880DB48CB}" presName="text" presStyleLbl="fgAcc0" presStyleIdx="0" presStyleCnt="1" custScaleX="145839">
        <dgm:presLayoutVars>
          <dgm:chPref val="3"/>
        </dgm:presLayoutVars>
      </dgm:prSet>
      <dgm:spPr/>
    </dgm:pt>
    <dgm:pt modelId="{7D17287F-273D-450D-BEEF-67782BC3878F}" type="pres">
      <dgm:prSet presAssocID="{37683CAF-A933-40F2-9CD1-89B880DB48CB}" presName="hierChild2" presStyleCnt="0"/>
      <dgm:spPr/>
    </dgm:pt>
    <dgm:pt modelId="{B66C636A-8222-4311-95D1-130EBC061331}" type="pres">
      <dgm:prSet presAssocID="{7620A376-55C4-482D-9E7B-87DACFB51AFA}" presName="Name10" presStyleLbl="parChTrans1D2" presStyleIdx="0" presStyleCnt="2"/>
      <dgm:spPr/>
    </dgm:pt>
    <dgm:pt modelId="{1F81FE98-8BDD-4844-B35B-201CA2280C6B}" type="pres">
      <dgm:prSet presAssocID="{8B06BBFC-3092-4475-9879-5440F278311A}" presName="hierRoot2" presStyleCnt="0"/>
      <dgm:spPr/>
    </dgm:pt>
    <dgm:pt modelId="{E8ACB43F-16AB-4026-85EE-4178839469B5}" type="pres">
      <dgm:prSet presAssocID="{8B06BBFC-3092-4475-9879-5440F278311A}" presName="composite2" presStyleCnt="0"/>
      <dgm:spPr/>
    </dgm:pt>
    <dgm:pt modelId="{CDD9B685-F5E8-4BC4-824B-6FC3D5DA45C7}" type="pres">
      <dgm:prSet presAssocID="{8B06BBFC-3092-4475-9879-5440F278311A}" presName="background2" presStyleLbl="node2" presStyleIdx="0" presStyleCnt="2"/>
      <dgm:spPr/>
    </dgm:pt>
    <dgm:pt modelId="{0DADE84F-223E-4F07-933F-CBEE541DA863}" type="pres">
      <dgm:prSet presAssocID="{8B06BBFC-3092-4475-9879-5440F278311A}" presName="text2" presStyleLbl="fgAcc2" presStyleIdx="0" presStyleCnt="2">
        <dgm:presLayoutVars>
          <dgm:chPref val="3"/>
        </dgm:presLayoutVars>
      </dgm:prSet>
      <dgm:spPr/>
    </dgm:pt>
    <dgm:pt modelId="{181FEC14-C9B0-4DD4-9E8D-60069BB24EE5}" type="pres">
      <dgm:prSet presAssocID="{8B06BBFC-3092-4475-9879-5440F278311A}" presName="hierChild3" presStyleCnt="0"/>
      <dgm:spPr/>
    </dgm:pt>
    <dgm:pt modelId="{56170472-4AE6-44CE-87C1-B8223FA7C914}" type="pres">
      <dgm:prSet presAssocID="{A685AB5B-C2F1-4DC1-A8B7-67272B745C55}" presName="Name17" presStyleLbl="parChTrans1D3" presStyleIdx="0" presStyleCnt="4"/>
      <dgm:spPr/>
    </dgm:pt>
    <dgm:pt modelId="{F76AAE98-B039-4BDA-86B5-FB8A868D26F9}" type="pres">
      <dgm:prSet presAssocID="{841126C3-A991-4D72-8AFC-17DA79050994}" presName="hierRoot3" presStyleCnt="0"/>
      <dgm:spPr/>
    </dgm:pt>
    <dgm:pt modelId="{A0233679-0590-4AF5-8E60-575A239D9F92}" type="pres">
      <dgm:prSet presAssocID="{841126C3-A991-4D72-8AFC-17DA79050994}" presName="composite3" presStyleCnt="0"/>
      <dgm:spPr/>
    </dgm:pt>
    <dgm:pt modelId="{76F93D89-9B57-440A-85A0-2DCECD6E3673}" type="pres">
      <dgm:prSet presAssocID="{841126C3-A991-4D72-8AFC-17DA79050994}" presName="background3" presStyleLbl="node3" presStyleIdx="0" presStyleCnt="4"/>
      <dgm:spPr/>
    </dgm:pt>
    <dgm:pt modelId="{509EA4AD-559F-40D0-A7B4-94B84F109A93}" type="pres">
      <dgm:prSet presAssocID="{841126C3-A991-4D72-8AFC-17DA79050994}" presName="text3" presStyleLbl="fgAcc3" presStyleIdx="0" presStyleCnt="4">
        <dgm:presLayoutVars>
          <dgm:chPref val="3"/>
        </dgm:presLayoutVars>
      </dgm:prSet>
      <dgm:spPr/>
    </dgm:pt>
    <dgm:pt modelId="{6CD4C546-0BEE-4E7B-82AC-F5E1C9F9D9AB}" type="pres">
      <dgm:prSet presAssocID="{841126C3-A991-4D72-8AFC-17DA79050994}" presName="hierChild4" presStyleCnt="0"/>
      <dgm:spPr/>
    </dgm:pt>
    <dgm:pt modelId="{C715EC39-BE33-4157-9343-23EB93B91287}" type="pres">
      <dgm:prSet presAssocID="{547EC433-CD27-4D81-8DFF-774E3236F7BA}" presName="Name17" presStyleLbl="parChTrans1D3" presStyleIdx="1" presStyleCnt="4"/>
      <dgm:spPr/>
    </dgm:pt>
    <dgm:pt modelId="{7D50C61C-3EC7-4FA1-940C-9B4B5E53DEF1}" type="pres">
      <dgm:prSet presAssocID="{A2A47273-919B-42EE-BB55-28D2747C9F10}" presName="hierRoot3" presStyleCnt="0"/>
      <dgm:spPr/>
    </dgm:pt>
    <dgm:pt modelId="{2265C288-84B4-414C-8C8D-D4D3CC4323E6}" type="pres">
      <dgm:prSet presAssocID="{A2A47273-919B-42EE-BB55-28D2747C9F10}" presName="composite3" presStyleCnt="0"/>
      <dgm:spPr/>
    </dgm:pt>
    <dgm:pt modelId="{A86BCB1D-7A37-47CE-89B9-4604FF26FE4F}" type="pres">
      <dgm:prSet presAssocID="{A2A47273-919B-42EE-BB55-28D2747C9F10}" presName="background3" presStyleLbl="node3" presStyleIdx="1" presStyleCnt="4"/>
      <dgm:spPr/>
    </dgm:pt>
    <dgm:pt modelId="{55D581EE-E08A-45B9-8F02-69683030AAAC}" type="pres">
      <dgm:prSet presAssocID="{A2A47273-919B-42EE-BB55-28D2747C9F10}" presName="text3" presStyleLbl="fgAcc3" presStyleIdx="1" presStyleCnt="4">
        <dgm:presLayoutVars>
          <dgm:chPref val="3"/>
        </dgm:presLayoutVars>
      </dgm:prSet>
      <dgm:spPr/>
    </dgm:pt>
    <dgm:pt modelId="{B1895A97-BADC-4F49-A3B7-DC305194991A}" type="pres">
      <dgm:prSet presAssocID="{A2A47273-919B-42EE-BB55-28D2747C9F10}" presName="hierChild4" presStyleCnt="0"/>
      <dgm:spPr/>
    </dgm:pt>
    <dgm:pt modelId="{2CB92D2A-DE4D-499F-80C9-5293DE8B276D}" type="pres">
      <dgm:prSet presAssocID="{46C93E41-4EF5-456D-B6E6-F6B96AB17277}" presName="Name10" presStyleLbl="parChTrans1D2" presStyleIdx="1" presStyleCnt="2"/>
      <dgm:spPr/>
    </dgm:pt>
    <dgm:pt modelId="{F16111C1-BDAE-440D-8E02-A3270B099E46}" type="pres">
      <dgm:prSet presAssocID="{46403DD6-B896-4A88-BC29-978362CCD94C}" presName="hierRoot2" presStyleCnt="0"/>
      <dgm:spPr/>
    </dgm:pt>
    <dgm:pt modelId="{1C10F3B0-8C30-4B65-8354-D189715A01A9}" type="pres">
      <dgm:prSet presAssocID="{46403DD6-B896-4A88-BC29-978362CCD94C}" presName="composite2" presStyleCnt="0"/>
      <dgm:spPr/>
    </dgm:pt>
    <dgm:pt modelId="{A7F548BA-EE85-4D94-83C5-44FFCDF8F0F8}" type="pres">
      <dgm:prSet presAssocID="{46403DD6-B896-4A88-BC29-978362CCD94C}" presName="background2" presStyleLbl="node2" presStyleIdx="1" presStyleCnt="2"/>
      <dgm:spPr/>
    </dgm:pt>
    <dgm:pt modelId="{7DF05A4A-AD11-4C76-807F-40FC8035E85D}" type="pres">
      <dgm:prSet presAssocID="{46403DD6-B896-4A88-BC29-978362CCD94C}" presName="text2" presStyleLbl="fgAcc2" presStyleIdx="1" presStyleCnt="2">
        <dgm:presLayoutVars>
          <dgm:chPref val="3"/>
        </dgm:presLayoutVars>
      </dgm:prSet>
      <dgm:spPr/>
    </dgm:pt>
    <dgm:pt modelId="{F1F589C3-B44F-4431-9A61-DB4D8A12E656}" type="pres">
      <dgm:prSet presAssocID="{46403DD6-B896-4A88-BC29-978362CCD94C}" presName="hierChild3" presStyleCnt="0"/>
      <dgm:spPr/>
    </dgm:pt>
    <dgm:pt modelId="{AB901795-3DC2-4EA2-B157-58D3958D0D5C}" type="pres">
      <dgm:prSet presAssocID="{03B1E633-18B1-4519-8DEE-727CC514861C}" presName="Name17" presStyleLbl="parChTrans1D3" presStyleIdx="2" presStyleCnt="4"/>
      <dgm:spPr/>
    </dgm:pt>
    <dgm:pt modelId="{30811FE2-77B6-4F6E-9B90-A1E0DE2E10ED}" type="pres">
      <dgm:prSet presAssocID="{53CF1DA7-94CD-48DF-8B3C-48E73220B86C}" presName="hierRoot3" presStyleCnt="0"/>
      <dgm:spPr/>
    </dgm:pt>
    <dgm:pt modelId="{57A2007C-CB82-4189-9F0F-8CA758366E3E}" type="pres">
      <dgm:prSet presAssocID="{53CF1DA7-94CD-48DF-8B3C-48E73220B86C}" presName="composite3" presStyleCnt="0"/>
      <dgm:spPr/>
    </dgm:pt>
    <dgm:pt modelId="{11AE3E76-2749-4481-B49F-C9E9A277A803}" type="pres">
      <dgm:prSet presAssocID="{53CF1DA7-94CD-48DF-8B3C-48E73220B86C}" presName="background3" presStyleLbl="node3" presStyleIdx="2" presStyleCnt="4"/>
      <dgm:spPr/>
    </dgm:pt>
    <dgm:pt modelId="{0ECA3443-65F2-4F7A-839F-602940BE1DCC}" type="pres">
      <dgm:prSet presAssocID="{53CF1DA7-94CD-48DF-8B3C-48E73220B86C}" presName="text3" presStyleLbl="fgAcc3" presStyleIdx="2" presStyleCnt="4" custScaleX="108613">
        <dgm:presLayoutVars>
          <dgm:chPref val="3"/>
        </dgm:presLayoutVars>
      </dgm:prSet>
      <dgm:spPr/>
    </dgm:pt>
    <dgm:pt modelId="{CE2BB799-9C73-44D5-9B0D-C6B006D78DA7}" type="pres">
      <dgm:prSet presAssocID="{53CF1DA7-94CD-48DF-8B3C-48E73220B86C}" presName="hierChild4" presStyleCnt="0"/>
      <dgm:spPr/>
    </dgm:pt>
    <dgm:pt modelId="{9F8774B0-01FC-4FCC-880D-D78065A96648}" type="pres">
      <dgm:prSet presAssocID="{1463DA1B-CF5E-4CE7-908C-C326A48B666F}" presName="Name23" presStyleLbl="parChTrans1D4" presStyleIdx="0" presStyleCnt="4"/>
      <dgm:spPr/>
    </dgm:pt>
    <dgm:pt modelId="{DA335DD4-43E4-46C5-8A7A-E86476B48D10}" type="pres">
      <dgm:prSet presAssocID="{7C613220-0DDF-4519-9EE3-643AA5645BB7}" presName="hierRoot4" presStyleCnt="0"/>
      <dgm:spPr/>
    </dgm:pt>
    <dgm:pt modelId="{F0E2104E-55E3-4FD3-8F60-1903EB15AF4B}" type="pres">
      <dgm:prSet presAssocID="{7C613220-0DDF-4519-9EE3-643AA5645BB7}" presName="composite4" presStyleCnt="0"/>
      <dgm:spPr/>
    </dgm:pt>
    <dgm:pt modelId="{83767AB0-B323-40FF-A691-2479CB629F16}" type="pres">
      <dgm:prSet presAssocID="{7C613220-0DDF-4519-9EE3-643AA5645BB7}" presName="background4" presStyleLbl="node4" presStyleIdx="0" presStyleCnt="4"/>
      <dgm:spPr/>
    </dgm:pt>
    <dgm:pt modelId="{E5B57DDC-F4B5-4E5C-B184-514E9947EF0C}" type="pres">
      <dgm:prSet presAssocID="{7C613220-0DDF-4519-9EE3-643AA5645BB7}" presName="text4" presStyleLbl="fgAcc4" presStyleIdx="0" presStyleCnt="4">
        <dgm:presLayoutVars>
          <dgm:chPref val="3"/>
        </dgm:presLayoutVars>
      </dgm:prSet>
      <dgm:spPr/>
    </dgm:pt>
    <dgm:pt modelId="{E5BB4F7D-AF19-4826-8AD4-8E61C6D58482}" type="pres">
      <dgm:prSet presAssocID="{7C613220-0DDF-4519-9EE3-643AA5645BB7}" presName="hierChild5" presStyleCnt="0"/>
      <dgm:spPr/>
    </dgm:pt>
    <dgm:pt modelId="{6749A1D4-5CD6-416C-BA2E-59FDDBCC162D}" type="pres">
      <dgm:prSet presAssocID="{F80DC510-2BAA-48D0-89A9-14F8D5BA43B1}" presName="Name23" presStyleLbl="parChTrans1D4" presStyleIdx="1" presStyleCnt="4"/>
      <dgm:spPr/>
    </dgm:pt>
    <dgm:pt modelId="{DB7A4BEF-DBF1-4CBB-B71C-E7EE7806C7A1}" type="pres">
      <dgm:prSet presAssocID="{50AC6420-F3CC-404E-AC9E-A5FCDD8494CC}" presName="hierRoot4" presStyleCnt="0"/>
      <dgm:spPr/>
    </dgm:pt>
    <dgm:pt modelId="{D613FB01-EF98-4F63-A015-2359B21CFC7C}" type="pres">
      <dgm:prSet presAssocID="{50AC6420-F3CC-404E-AC9E-A5FCDD8494CC}" presName="composite4" presStyleCnt="0"/>
      <dgm:spPr/>
    </dgm:pt>
    <dgm:pt modelId="{BB124E06-1CFF-4508-84FC-5C62724C03AF}" type="pres">
      <dgm:prSet presAssocID="{50AC6420-F3CC-404E-AC9E-A5FCDD8494CC}" presName="background4" presStyleLbl="node4" presStyleIdx="1" presStyleCnt="4"/>
      <dgm:spPr/>
    </dgm:pt>
    <dgm:pt modelId="{4E91EA9C-515C-46C7-BDD8-A03438AF013A}" type="pres">
      <dgm:prSet presAssocID="{50AC6420-F3CC-404E-AC9E-A5FCDD8494CC}" presName="text4" presStyleLbl="fgAcc4" presStyleIdx="1" presStyleCnt="4">
        <dgm:presLayoutVars>
          <dgm:chPref val="3"/>
        </dgm:presLayoutVars>
      </dgm:prSet>
      <dgm:spPr/>
    </dgm:pt>
    <dgm:pt modelId="{DAFD7535-795A-46B8-BEDA-DB8F6D6626AC}" type="pres">
      <dgm:prSet presAssocID="{50AC6420-F3CC-404E-AC9E-A5FCDD8494CC}" presName="hierChild5" presStyleCnt="0"/>
      <dgm:spPr/>
    </dgm:pt>
    <dgm:pt modelId="{E5B94F11-83AE-47E2-BF3C-81014B83B5D5}" type="pres">
      <dgm:prSet presAssocID="{57115E16-22EA-4FBF-96A6-A0B7126F92AC}" presName="Name17" presStyleLbl="parChTrans1D3" presStyleIdx="3" presStyleCnt="4"/>
      <dgm:spPr/>
    </dgm:pt>
    <dgm:pt modelId="{CE157F2D-0FFE-45E5-98CA-6284DB9F6046}" type="pres">
      <dgm:prSet presAssocID="{E90CE474-A26F-4112-96A7-A0D0005688FC}" presName="hierRoot3" presStyleCnt="0"/>
      <dgm:spPr/>
    </dgm:pt>
    <dgm:pt modelId="{ECB66FDB-5093-4D56-A092-DA1CCECCF03B}" type="pres">
      <dgm:prSet presAssocID="{E90CE474-A26F-4112-96A7-A0D0005688FC}" presName="composite3" presStyleCnt="0"/>
      <dgm:spPr/>
    </dgm:pt>
    <dgm:pt modelId="{16FDCACE-4403-48CD-98C8-4D721AFD07F7}" type="pres">
      <dgm:prSet presAssocID="{E90CE474-A26F-4112-96A7-A0D0005688FC}" presName="background3" presStyleLbl="node3" presStyleIdx="3" presStyleCnt="4"/>
      <dgm:spPr/>
    </dgm:pt>
    <dgm:pt modelId="{25F3F485-BCF1-4AE7-931A-05A88D7A4E56}" type="pres">
      <dgm:prSet presAssocID="{E90CE474-A26F-4112-96A7-A0D0005688FC}" presName="text3" presStyleLbl="fgAcc3" presStyleIdx="3" presStyleCnt="4">
        <dgm:presLayoutVars>
          <dgm:chPref val="3"/>
        </dgm:presLayoutVars>
      </dgm:prSet>
      <dgm:spPr/>
    </dgm:pt>
    <dgm:pt modelId="{F50E95E7-BD5C-4F9B-AEBB-2C42F55521E0}" type="pres">
      <dgm:prSet presAssocID="{E90CE474-A26F-4112-96A7-A0D0005688FC}" presName="hierChild4" presStyleCnt="0"/>
      <dgm:spPr/>
    </dgm:pt>
    <dgm:pt modelId="{CCD6AC58-0FC2-4053-A343-56D1894C3EBB}" type="pres">
      <dgm:prSet presAssocID="{28F10CC3-AE6D-489B-BB31-8F930C687921}" presName="Name23" presStyleLbl="parChTrans1D4" presStyleIdx="2" presStyleCnt="4"/>
      <dgm:spPr/>
    </dgm:pt>
    <dgm:pt modelId="{356CE3D1-52A8-4964-8245-23287B197F30}" type="pres">
      <dgm:prSet presAssocID="{5243BBB0-4477-4BC8-A545-C188AA3F5F96}" presName="hierRoot4" presStyleCnt="0"/>
      <dgm:spPr/>
    </dgm:pt>
    <dgm:pt modelId="{38F876FF-591B-49E8-A3E8-A9C24F34246F}" type="pres">
      <dgm:prSet presAssocID="{5243BBB0-4477-4BC8-A545-C188AA3F5F96}" presName="composite4" presStyleCnt="0"/>
      <dgm:spPr/>
    </dgm:pt>
    <dgm:pt modelId="{E83BF4B1-4C1E-4F7B-A6E8-7FEC626BDCA7}" type="pres">
      <dgm:prSet presAssocID="{5243BBB0-4477-4BC8-A545-C188AA3F5F96}" presName="background4" presStyleLbl="node4" presStyleIdx="2" presStyleCnt="4"/>
      <dgm:spPr/>
    </dgm:pt>
    <dgm:pt modelId="{340D3BB1-A2F5-46B5-ACC8-69AF1C71A285}" type="pres">
      <dgm:prSet presAssocID="{5243BBB0-4477-4BC8-A545-C188AA3F5F96}" presName="text4" presStyleLbl="fgAcc4" presStyleIdx="2" presStyleCnt="4">
        <dgm:presLayoutVars>
          <dgm:chPref val="3"/>
        </dgm:presLayoutVars>
      </dgm:prSet>
      <dgm:spPr/>
    </dgm:pt>
    <dgm:pt modelId="{CD9D054F-9A88-4896-AFF7-15906522A284}" type="pres">
      <dgm:prSet presAssocID="{5243BBB0-4477-4BC8-A545-C188AA3F5F96}" presName="hierChild5" presStyleCnt="0"/>
      <dgm:spPr/>
    </dgm:pt>
    <dgm:pt modelId="{AAC3FA96-90FD-4E88-9161-F2C0F13751F7}" type="pres">
      <dgm:prSet presAssocID="{1B154C2F-2FE4-4668-AB81-393A350B724A}" presName="Name23" presStyleLbl="parChTrans1D4" presStyleIdx="3" presStyleCnt="4"/>
      <dgm:spPr/>
    </dgm:pt>
    <dgm:pt modelId="{9C288EE6-91DA-4EA3-98FB-3A1E99CC227F}" type="pres">
      <dgm:prSet presAssocID="{7A075626-B259-4CB6-BC7E-5F294D7261A9}" presName="hierRoot4" presStyleCnt="0"/>
      <dgm:spPr/>
    </dgm:pt>
    <dgm:pt modelId="{EBBC9E8D-37DB-4214-8BB4-28AF4A1AC90E}" type="pres">
      <dgm:prSet presAssocID="{7A075626-B259-4CB6-BC7E-5F294D7261A9}" presName="composite4" presStyleCnt="0"/>
      <dgm:spPr/>
    </dgm:pt>
    <dgm:pt modelId="{07D794C5-AD49-4A7E-A74E-D46BA0F8816E}" type="pres">
      <dgm:prSet presAssocID="{7A075626-B259-4CB6-BC7E-5F294D7261A9}" presName="background4" presStyleLbl="node4" presStyleIdx="3" presStyleCnt="4"/>
      <dgm:spPr/>
    </dgm:pt>
    <dgm:pt modelId="{E97394B1-B0E9-478D-AD2F-1CCBCBB2F32F}" type="pres">
      <dgm:prSet presAssocID="{7A075626-B259-4CB6-BC7E-5F294D7261A9}" presName="text4" presStyleLbl="fgAcc4" presStyleIdx="3" presStyleCnt="4">
        <dgm:presLayoutVars>
          <dgm:chPref val="3"/>
        </dgm:presLayoutVars>
      </dgm:prSet>
      <dgm:spPr/>
    </dgm:pt>
    <dgm:pt modelId="{EA344E09-F4C9-4913-A1D7-EA6927BAD081}" type="pres">
      <dgm:prSet presAssocID="{7A075626-B259-4CB6-BC7E-5F294D7261A9}" presName="hierChild5" presStyleCnt="0"/>
      <dgm:spPr/>
    </dgm:pt>
  </dgm:ptLst>
  <dgm:cxnLst>
    <dgm:cxn modelId="{47113E02-7FD1-4552-A3B6-777ECBB850A2}" type="presOf" srcId="{1463DA1B-CF5E-4CE7-908C-C326A48B666F}" destId="{9F8774B0-01FC-4FCC-880D-D78065A96648}" srcOrd="0" destOrd="0" presId="urn:microsoft.com/office/officeart/2005/8/layout/hierarchy1"/>
    <dgm:cxn modelId="{C0206105-B023-4257-9731-B804E9E25340}" type="presOf" srcId="{7620A376-55C4-482D-9E7B-87DACFB51AFA}" destId="{B66C636A-8222-4311-95D1-130EBC061331}" srcOrd="0" destOrd="0" presId="urn:microsoft.com/office/officeart/2005/8/layout/hierarchy1"/>
    <dgm:cxn modelId="{22204E10-4041-4B2D-88F9-11F0B787D1B3}" srcId="{53CF1DA7-94CD-48DF-8B3C-48E73220B86C}" destId="{7C613220-0DDF-4519-9EE3-643AA5645BB7}" srcOrd="0" destOrd="0" parTransId="{1463DA1B-CF5E-4CE7-908C-C326A48B666F}" sibTransId="{02D48FF3-F692-4252-993F-83237993821D}"/>
    <dgm:cxn modelId="{1D48FE11-1CAE-4403-843F-570192151CAA}" type="presOf" srcId="{7C613220-0DDF-4519-9EE3-643AA5645BB7}" destId="{E5B57DDC-F4B5-4E5C-B184-514E9947EF0C}" srcOrd="0" destOrd="0" presId="urn:microsoft.com/office/officeart/2005/8/layout/hierarchy1"/>
    <dgm:cxn modelId="{085BA413-F5F3-4012-B559-5DD6757503AE}" type="presOf" srcId="{F80DC510-2BAA-48D0-89A9-14F8D5BA43B1}" destId="{6749A1D4-5CD6-416C-BA2E-59FDDBCC162D}" srcOrd="0" destOrd="0" presId="urn:microsoft.com/office/officeart/2005/8/layout/hierarchy1"/>
    <dgm:cxn modelId="{19542422-D75F-48CD-95F6-55A87B62FC8F}" type="presOf" srcId="{03B1E633-18B1-4519-8DEE-727CC514861C}" destId="{AB901795-3DC2-4EA2-B157-58D3958D0D5C}" srcOrd="0" destOrd="0" presId="urn:microsoft.com/office/officeart/2005/8/layout/hierarchy1"/>
    <dgm:cxn modelId="{4BF43723-E0E5-4533-A36A-84A9C40C2A51}" type="presOf" srcId="{7A075626-B259-4CB6-BC7E-5F294D7261A9}" destId="{E97394B1-B0E9-478D-AD2F-1CCBCBB2F32F}" srcOrd="0" destOrd="0" presId="urn:microsoft.com/office/officeart/2005/8/layout/hierarchy1"/>
    <dgm:cxn modelId="{77D4E32C-ED0C-49C9-A1FD-8D1C7E9B37A9}" type="presOf" srcId="{50AC6420-F3CC-404E-AC9E-A5FCDD8494CC}" destId="{4E91EA9C-515C-46C7-BDD8-A03438AF013A}" srcOrd="0" destOrd="0" presId="urn:microsoft.com/office/officeart/2005/8/layout/hierarchy1"/>
    <dgm:cxn modelId="{618EFB37-828E-4FEF-BA8E-3F5EDDD24061}" type="presOf" srcId="{57115E16-22EA-4FBF-96A6-A0B7126F92AC}" destId="{E5B94F11-83AE-47E2-BF3C-81014B83B5D5}" srcOrd="0" destOrd="0" presId="urn:microsoft.com/office/officeart/2005/8/layout/hierarchy1"/>
    <dgm:cxn modelId="{CB625C61-073B-4519-93DD-0E4E3697C20E}" srcId="{53CF1DA7-94CD-48DF-8B3C-48E73220B86C}" destId="{50AC6420-F3CC-404E-AC9E-A5FCDD8494CC}" srcOrd="1" destOrd="0" parTransId="{F80DC510-2BAA-48D0-89A9-14F8D5BA43B1}" sibTransId="{C5B13E49-5FD2-499B-A6ED-A5D709727B6F}"/>
    <dgm:cxn modelId="{FF597941-002A-422D-9CD6-008941E7542D}" type="presOf" srcId="{A685AB5B-C2F1-4DC1-A8B7-67272B745C55}" destId="{56170472-4AE6-44CE-87C1-B8223FA7C914}" srcOrd="0" destOrd="0" presId="urn:microsoft.com/office/officeart/2005/8/layout/hierarchy1"/>
    <dgm:cxn modelId="{D9B9194D-A83D-4A5A-8DA9-DE99DA9710E8}" type="presOf" srcId="{28F10CC3-AE6D-489B-BB31-8F930C687921}" destId="{CCD6AC58-0FC2-4053-A343-56D1894C3EBB}" srcOrd="0" destOrd="0" presId="urn:microsoft.com/office/officeart/2005/8/layout/hierarchy1"/>
    <dgm:cxn modelId="{12AD3B58-C1EA-4762-A6F2-0ADF8262FC6F}" srcId="{8B06BBFC-3092-4475-9879-5440F278311A}" destId="{841126C3-A991-4D72-8AFC-17DA79050994}" srcOrd="0" destOrd="0" parTransId="{A685AB5B-C2F1-4DC1-A8B7-67272B745C55}" sibTransId="{71B2A164-8874-440D-B0AE-51CD1CCC4303}"/>
    <dgm:cxn modelId="{AC856759-5526-4EE9-8FCE-E4BBA1ED39BE}" type="presOf" srcId="{46C93E41-4EF5-456D-B6E6-F6B96AB17277}" destId="{2CB92D2A-DE4D-499F-80C9-5293DE8B276D}" srcOrd="0" destOrd="0" presId="urn:microsoft.com/office/officeart/2005/8/layout/hierarchy1"/>
    <dgm:cxn modelId="{73C4EA7E-EC69-4882-9157-46F861CCDBA0}" type="presOf" srcId="{E90CE474-A26F-4112-96A7-A0D0005688FC}" destId="{25F3F485-BCF1-4AE7-931A-05A88D7A4E56}" srcOrd="0" destOrd="0" presId="urn:microsoft.com/office/officeart/2005/8/layout/hierarchy1"/>
    <dgm:cxn modelId="{C6D6ED87-7817-4553-936F-9F255AE5EDCE}" srcId="{37683CAF-A933-40F2-9CD1-89B880DB48CB}" destId="{46403DD6-B896-4A88-BC29-978362CCD94C}" srcOrd="1" destOrd="0" parTransId="{46C93E41-4EF5-456D-B6E6-F6B96AB17277}" sibTransId="{2B91C44C-3263-4719-9878-DADA65E55EF0}"/>
    <dgm:cxn modelId="{4B6FF287-8527-4003-8B24-615BCDB54B3C}" type="presOf" srcId="{5243BBB0-4477-4BC8-A545-C188AA3F5F96}" destId="{340D3BB1-A2F5-46B5-ACC8-69AF1C71A285}" srcOrd="0" destOrd="0" presId="urn:microsoft.com/office/officeart/2005/8/layout/hierarchy1"/>
    <dgm:cxn modelId="{695B6A88-BFE9-4300-B9B3-37AD6FD9C8AE}" type="presOf" srcId="{53CF1DA7-94CD-48DF-8B3C-48E73220B86C}" destId="{0ECA3443-65F2-4F7A-839F-602940BE1DCC}" srcOrd="0" destOrd="0" presId="urn:microsoft.com/office/officeart/2005/8/layout/hierarchy1"/>
    <dgm:cxn modelId="{12CCC889-8AA5-4B8F-AF5B-FC5F9ACAF015}" srcId="{46403DD6-B896-4A88-BC29-978362CCD94C}" destId="{53CF1DA7-94CD-48DF-8B3C-48E73220B86C}" srcOrd="0" destOrd="0" parTransId="{03B1E633-18B1-4519-8DEE-727CC514861C}" sibTransId="{0F91FF8E-3FCF-421C-8615-D39E4C4877F6}"/>
    <dgm:cxn modelId="{02191E8A-B583-4298-A60F-D594485F4050}" type="presOf" srcId="{1B154C2F-2FE4-4668-AB81-393A350B724A}" destId="{AAC3FA96-90FD-4E88-9161-F2C0F13751F7}" srcOrd="0" destOrd="0" presId="urn:microsoft.com/office/officeart/2005/8/layout/hierarchy1"/>
    <dgm:cxn modelId="{4AB9189F-84C8-4227-A9C8-6F2805EEDF39}" type="presOf" srcId="{841126C3-A991-4D72-8AFC-17DA79050994}" destId="{509EA4AD-559F-40D0-A7B4-94B84F109A93}" srcOrd="0" destOrd="0" presId="urn:microsoft.com/office/officeart/2005/8/layout/hierarchy1"/>
    <dgm:cxn modelId="{D43538A0-7E16-4DFB-A499-51AA8F266595}" type="presOf" srcId="{98BE17BC-BAB6-4EE6-9E21-EAC3CC91D3A3}" destId="{50E4BBE8-0EEF-4A1C-A32A-46719D6F9885}" srcOrd="0" destOrd="0" presId="urn:microsoft.com/office/officeart/2005/8/layout/hierarchy1"/>
    <dgm:cxn modelId="{66DFFDA6-FCF4-42FB-857E-B0DD782CD145}" srcId="{8B06BBFC-3092-4475-9879-5440F278311A}" destId="{A2A47273-919B-42EE-BB55-28D2747C9F10}" srcOrd="1" destOrd="0" parTransId="{547EC433-CD27-4D81-8DFF-774E3236F7BA}" sibTransId="{89D8C82A-4FAC-4E51-AC79-81CCC90E4651}"/>
    <dgm:cxn modelId="{DB1548A9-5293-469D-BD72-F6637503A67C}" type="presOf" srcId="{8B06BBFC-3092-4475-9879-5440F278311A}" destId="{0DADE84F-223E-4F07-933F-CBEE541DA863}" srcOrd="0" destOrd="0" presId="urn:microsoft.com/office/officeart/2005/8/layout/hierarchy1"/>
    <dgm:cxn modelId="{200C5AAC-1614-4A2A-ADAA-0D652A124DC5}" srcId="{98BE17BC-BAB6-4EE6-9E21-EAC3CC91D3A3}" destId="{37683CAF-A933-40F2-9CD1-89B880DB48CB}" srcOrd="0" destOrd="0" parTransId="{484902AB-1AA7-4C07-912E-2A924F8461E7}" sibTransId="{E9551D02-89E7-4EFA-9186-C6E5CFC158A5}"/>
    <dgm:cxn modelId="{44E198BA-DD53-4680-8A3D-FABF54417058}" srcId="{E90CE474-A26F-4112-96A7-A0D0005688FC}" destId="{7A075626-B259-4CB6-BC7E-5F294D7261A9}" srcOrd="1" destOrd="0" parTransId="{1B154C2F-2FE4-4668-AB81-393A350B724A}" sibTransId="{877CE735-A93A-4929-935C-B903E9D20E00}"/>
    <dgm:cxn modelId="{7F29A9BE-6B86-4416-B5AF-14F66E309D9D}" type="presOf" srcId="{A2A47273-919B-42EE-BB55-28D2747C9F10}" destId="{55D581EE-E08A-45B9-8F02-69683030AAAC}" srcOrd="0" destOrd="0" presId="urn:microsoft.com/office/officeart/2005/8/layout/hierarchy1"/>
    <dgm:cxn modelId="{8BF9EFC1-8D15-40FC-A851-17D8542D3F9C}" srcId="{46403DD6-B896-4A88-BC29-978362CCD94C}" destId="{E90CE474-A26F-4112-96A7-A0D0005688FC}" srcOrd="1" destOrd="0" parTransId="{57115E16-22EA-4FBF-96A6-A0B7126F92AC}" sibTransId="{2D22F54D-492C-4B58-A6C2-51BD9A90F546}"/>
    <dgm:cxn modelId="{5F79E5C6-4EDC-4BA5-9C8F-8630D58F0C59}" srcId="{E90CE474-A26F-4112-96A7-A0D0005688FC}" destId="{5243BBB0-4477-4BC8-A545-C188AA3F5F96}" srcOrd="0" destOrd="0" parTransId="{28F10CC3-AE6D-489B-BB31-8F930C687921}" sibTransId="{B0A3645A-BDCA-4795-9231-CCD34C95F94E}"/>
    <dgm:cxn modelId="{684882C9-1B71-467E-BAD5-44553067F563}" srcId="{37683CAF-A933-40F2-9CD1-89B880DB48CB}" destId="{8B06BBFC-3092-4475-9879-5440F278311A}" srcOrd="0" destOrd="0" parTransId="{7620A376-55C4-482D-9E7B-87DACFB51AFA}" sibTransId="{7F9FE233-99EF-48A6-8260-7C6FC15C5F1E}"/>
    <dgm:cxn modelId="{8F39C4CF-0243-420B-8B00-60D948C2B150}" type="presOf" srcId="{46403DD6-B896-4A88-BC29-978362CCD94C}" destId="{7DF05A4A-AD11-4C76-807F-40FC8035E85D}" srcOrd="0" destOrd="0" presId="urn:microsoft.com/office/officeart/2005/8/layout/hierarchy1"/>
    <dgm:cxn modelId="{E375FCD8-E561-4ED8-870A-7764E532F51B}" type="presOf" srcId="{37683CAF-A933-40F2-9CD1-89B880DB48CB}" destId="{FE8B532D-E11C-4F97-9581-E509956A4D0C}" srcOrd="0" destOrd="0" presId="urn:microsoft.com/office/officeart/2005/8/layout/hierarchy1"/>
    <dgm:cxn modelId="{DB40D3E3-A304-4F82-8DC5-3E5F05FC5113}" type="presOf" srcId="{547EC433-CD27-4D81-8DFF-774E3236F7BA}" destId="{C715EC39-BE33-4157-9343-23EB93B91287}" srcOrd="0" destOrd="0" presId="urn:microsoft.com/office/officeart/2005/8/layout/hierarchy1"/>
    <dgm:cxn modelId="{E2AA8318-DCCB-431E-B192-CC81A4C3D735}" type="presParOf" srcId="{50E4BBE8-0EEF-4A1C-A32A-46719D6F9885}" destId="{4143CEC3-448D-47E8-ACD1-339B3F3691D3}" srcOrd="0" destOrd="0" presId="urn:microsoft.com/office/officeart/2005/8/layout/hierarchy1"/>
    <dgm:cxn modelId="{395AC597-609E-4CA4-9E76-8B6A84A15523}" type="presParOf" srcId="{4143CEC3-448D-47E8-ACD1-339B3F3691D3}" destId="{5997899C-AE8B-4B27-A3A8-E8DD98D8AB6F}" srcOrd="0" destOrd="0" presId="urn:microsoft.com/office/officeart/2005/8/layout/hierarchy1"/>
    <dgm:cxn modelId="{C2340E18-F219-4786-8B04-86765CA99A62}" type="presParOf" srcId="{5997899C-AE8B-4B27-A3A8-E8DD98D8AB6F}" destId="{130C6732-6881-4972-9256-738B12126D71}" srcOrd="0" destOrd="0" presId="urn:microsoft.com/office/officeart/2005/8/layout/hierarchy1"/>
    <dgm:cxn modelId="{E2C2A596-24CD-414E-934E-725AABA39958}" type="presParOf" srcId="{5997899C-AE8B-4B27-A3A8-E8DD98D8AB6F}" destId="{FE8B532D-E11C-4F97-9581-E509956A4D0C}" srcOrd="1" destOrd="0" presId="urn:microsoft.com/office/officeart/2005/8/layout/hierarchy1"/>
    <dgm:cxn modelId="{F7449A64-2075-4FD6-8464-5578B11B5AAC}" type="presParOf" srcId="{4143CEC3-448D-47E8-ACD1-339B3F3691D3}" destId="{7D17287F-273D-450D-BEEF-67782BC3878F}" srcOrd="1" destOrd="0" presId="urn:microsoft.com/office/officeart/2005/8/layout/hierarchy1"/>
    <dgm:cxn modelId="{FFADD1C5-526A-488C-A3C2-7B3DAAFC4EEA}" type="presParOf" srcId="{7D17287F-273D-450D-BEEF-67782BC3878F}" destId="{B66C636A-8222-4311-95D1-130EBC061331}" srcOrd="0" destOrd="0" presId="urn:microsoft.com/office/officeart/2005/8/layout/hierarchy1"/>
    <dgm:cxn modelId="{06671BAF-9248-4B84-941D-2D7FA016067E}" type="presParOf" srcId="{7D17287F-273D-450D-BEEF-67782BC3878F}" destId="{1F81FE98-8BDD-4844-B35B-201CA2280C6B}" srcOrd="1" destOrd="0" presId="urn:microsoft.com/office/officeart/2005/8/layout/hierarchy1"/>
    <dgm:cxn modelId="{1A13982C-975F-4CA4-B981-876DB19C45D9}" type="presParOf" srcId="{1F81FE98-8BDD-4844-B35B-201CA2280C6B}" destId="{E8ACB43F-16AB-4026-85EE-4178839469B5}" srcOrd="0" destOrd="0" presId="urn:microsoft.com/office/officeart/2005/8/layout/hierarchy1"/>
    <dgm:cxn modelId="{ACB8D10B-F5AE-48AF-B360-616035419F50}" type="presParOf" srcId="{E8ACB43F-16AB-4026-85EE-4178839469B5}" destId="{CDD9B685-F5E8-4BC4-824B-6FC3D5DA45C7}" srcOrd="0" destOrd="0" presId="urn:microsoft.com/office/officeart/2005/8/layout/hierarchy1"/>
    <dgm:cxn modelId="{D1B0C05B-8254-4951-A8E7-F78BBDF533D5}" type="presParOf" srcId="{E8ACB43F-16AB-4026-85EE-4178839469B5}" destId="{0DADE84F-223E-4F07-933F-CBEE541DA863}" srcOrd="1" destOrd="0" presId="urn:microsoft.com/office/officeart/2005/8/layout/hierarchy1"/>
    <dgm:cxn modelId="{2635CCEB-C12B-4EC5-9D37-DAFDB385E1BC}" type="presParOf" srcId="{1F81FE98-8BDD-4844-B35B-201CA2280C6B}" destId="{181FEC14-C9B0-4DD4-9E8D-60069BB24EE5}" srcOrd="1" destOrd="0" presId="urn:microsoft.com/office/officeart/2005/8/layout/hierarchy1"/>
    <dgm:cxn modelId="{4CA35CE3-D534-48F0-AB55-AC342C117F14}" type="presParOf" srcId="{181FEC14-C9B0-4DD4-9E8D-60069BB24EE5}" destId="{56170472-4AE6-44CE-87C1-B8223FA7C914}" srcOrd="0" destOrd="0" presId="urn:microsoft.com/office/officeart/2005/8/layout/hierarchy1"/>
    <dgm:cxn modelId="{A46E1A0D-6668-4711-845C-E8673BD08C1B}" type="presParOf" srcId="{181FEC14-C9B0-4DD4-9E8D-60069BB24EE5}" destId="{F76AAE98-B039-4BDA-86B5-FB8A868D26F9}" srcOrd="1" destOrd="0" presId="urn:microsoft.com/office/officeart/2005/8/layout/hierarchy1"/>
    <dgm:cxn modelId="{FD0A3D22-C1AB-4824-84AF-E2FBBCEF48AB}" type="presParOf" srcId="{F76AAE98-B039-4BDA-86B5-FB8A868D26F9}" destId="{A0233679-0590-4AF5-8E60-575A239D9F92}" srcOrd="0" destOrd="0" presId="urn:microsoft.com/office/officeart/2005/8/layout/hierarchy1"/>
    <dgm:cxn modelId="{BF7EDCFB-7C79-4933-B122-F7B184C108E3}" type="presParOf" srcId="{A0233679-0590-4AF5-8E60-575A239D9F92}" destId="{76F93D89-9B57-440A-85A0-2DCECD6E3673}" srcOrd="0" destOrd="0" presId="urn:microsoft.com/office/officeart/2005/8/layout/hierarchy1"/>
    <dgm:cxn modelId="{483C29E6-0DBC-4961-B000-DDA24510A753}" type="presParOf" srcId="{A0233679-0590-4AF5-8E60-575A239D9F92}" destId="{509EA4AD-559F-40D0-A7B4-94B84F109A93}" srcOrd="1" destOrd="0" presId="urn:microsoft.com/office/officeart/2005/8/layout/hierarchy1"/>
    <dgm:cxn modelId="{4FAE69C9-D6D1-4A67-8261-2065350467E7}" type="presParOf" srcId="{F76AAE98-B039-4BDA-86B5-FB8A868D26F9}" destId="{6CD4C546-0BEE-4E7B-82AC-F5E1C9F9D9AB}" srcOrd="1" destOrd="0" presId="urn:microsoft.com/office/officeart/2005/8/layout/hierarchy1"/>
    <dgm:cxn modelId="{834F1683-D415-4D35-AF1D-0FD393111CF8}" type="presParOf" srcId="{181FEC14-C9B0-4DD4-9E8D-60069BB24EE5}" destId="{C715EC39-BE33-4157-9343-23EB93B91287}" srcOrd="2" destOrd="0" presId="urn:microsoft.com/office/officeart/2005/8/layout/hierarchy1"/>
    <dgm:cxn modelId="{E162E8D5-E0C1-4A02-A86B-73CC05A999EE}" type="presParOf" srcId="{181FEC14-C9B0-4DD4-9E8D-60069BB24EE5}" destId="{7D50C61C-3EC7-4FA1-940C-9B4B5E53DEF1}" srcOrd="3" destOrd="0" presId="urn:microsoft.com/office/officeart/2005/8/layout/hierarchy1"/>
    <dgm:cxn modelId="{9AE8F50D-9200-4892-AA02-B746E198080D}" type="presParOf" srcId="{7D50C61C-3EC7-4FA1-940C-9B4B5E53DEF1}" destId="{2265C288-84B4-414C-8C8D-D4D3CC4323E6}" srcOrd="0" destOrd="0" presId="urn:microsoft.com/office/officeart/2005/8/layout/hierarchy1"/>
    <dgm:cxn modelId="{CE2CCAD9-C3B3-40CC-874C-FF16D480BD20}" type="presParOf" srcId="{2265C288-84B4-414C-8C8D-D4D3CC4323E6}" destId="{A86BCB1D-7A37-47CE-89B9-4604FF26FE4F}" srcOrd="0" destOrd="0" presId="urn:microsoft.com/office/officeart/2005/8/layout/hierarchy1"/>
    <dgm:cxn modelId="{A966B912-2267-4915-A7AA-502A528D2C0D}" type="presParOf" srcId="{2265C288-84B4-414C-8C8D-D4D3CC4323E6}" destId="{55D581EE-E08A-45B9-8F02-69683030AAAC}" srcOrd="1" destOrd="0" presId="urn:microsoft.com/office/officeart/2005/8/layout/hierarchy1"/>
    <dgm:cxn modelId="{A9D5B526-8FDA-4324-A8CC-7E37FD902B97}" type="presParOf" srcId="{7D50C61C-3EC7-4FA1-940C-9B4B5E53DEF1}" destId="{B1895A97-BADC-4F49-A3B7-DC305194991A}" srcOrd="1" destOrd="0" presId="urn:microsoft.com/office/officeart/2005/8/layout/hierarchy1"/>
    <dgm:cxn modelId="{A59B2061-2686-4359-80AE-36ECDC7C1812}" type="presParOf" srcId="{7D17287F-273D-450D-BEEF-67782BC3878F}" destId="{2CB92D2A-DE4D-499F-80C9-5293DE8B276D}" srcOrd="2" destOrd="0" presId="urn:microsoft.com/office/officeart/2005/8/layout/hierarchy1"/>
    <dgm:cxn modelId="{47AB9ED4-579F-4A71-824D-A5AFDB70FED1}" type="presParOf" srcId="{7D17287F-273D-450D-BEEF-67782BC3878F}" destId="{F16111C1-BDAE-440D-8E02-A3270B099E46}" srcOrd="3" destOrd="0" presId="urn:microsoft.com/office/officeart/2005/8/layout/hierarchy1"/>
    <dgm:cxn modelId="{B565BCB9-B0D8-45A9-A3CD-E6FC091498B8}" type="presParOf" srcId="{F16111C1-BDAE-440D-8E02-A3270B099E46}" destId="{1C10F3B0-8C30-4B65-8354-D189715A01A9}" srcOrd="0" destOrd="0" presId="urn:microsoft.com/office/officeart/2005/8/layout/hierarchy1"/>
    <dgm:cxn modelId="{61168CE3-DC9F-4D08-B295-B003218010C0}" type="presParOf" srcId="{1C10F3B0-8C30-4B65-8354-D189715A01A9}" destId="{A7F548BA-EE85-4D94-83C5-44FFCDF8F0F8}" srcOrd="0" destOrd="0" presId="urn:microsoft.com/office/officeart/2005/8/layout/hierarchy1"/>
    <dgm:cxn modelId="{30B8ABB4-CA3B-43FB-A556-B3F50012C053}" type="presParOf" srcId="{1C10F3B0-8C30-4B65-8354-D189715A01A9}" destId="{7DF05A4A-AD11-4C76-807F-40FC8035E85D}" srcOrd="1" destOrd="0" presId="urn:microsoft.com/office/officeart/2005/8/layout/hierarchy1"/>
    <dgm:cxn modelId="{CB395E84-CEA9-43CC-AC22-2730192A0D8D}" type="presParOf" srcId="{F16111C1-BDAE-440D-8E02-A3270B099E46}" destId="{F1F589C3-B44F-4431-9A61-DB4D8A12E656}" srcOrd="1" destOrd="0" presId="urn:microsoft.com/office/officeart/2005/8/layout/hierarchy1"/>
    <dgm:cxn modelId="{27E720A6-75E8-4E0F-B67D-99483EE5BDA2}" type="presParOf" srcId="{F1F589C3-B44F-4431-9A61-DB4D8A12E656}" destId="{AB901795-3DC2-4EA2-B157-58D3958D0D5C}" srcOrd="0" destOrd="0" presId="urn:microsoft.com/office/officeart/2005/8/layout/hierarchy1"/>
    <dgm:cxn modelId="{B96DFFEF-603D-4017-A055-DE3ADAC461BD}" type="presParOf" srcId="{F1F589C3-B44F-4431-9A61-DB4D8A12E656}" destId="{30811FE2-77B6-4F6E-9B90-A1E0DE2E10ED}" srcOrd="1" destOrd="0" presId="urn:microsoft.com/office/officeart/2005/8/layout/hierarchy1"/>
    <dgm:cxn modelId="{0FC54977-299A-4425-A8A4-5F61B2E093DA}" type="presParOf" srcId="{30811FE2-77B6-4F6E-9B90-A1E0DE2E10ED}" destId="{57A2007C-CB82-4189-9F0F-8CA758366E3E}" srcOrd="0" destOrd="0" presId="urn:microsoft.com/office/officeart/2005/8/layout/hierarchy1"/>
    <dgm:cxn modelId="{FFF74CC7-356D-466D-8BEC-5D979B5C4125}" type="presParOf" srcId="{57A2007C-CB82-4189-9F0F-8CA758366E3E}" destId="{11AE3E76-2749-4481-B49F-C9E9A277A803}" srcOrd="0" destOrd="0" presId="urn:microsoft.com/office/officeart/2005/8/layout/hierarchy1"/>
    <dgm:cxn modelId="{5C9FBE9E-3C84-4540-94BA-5637DBEFCE5B}" type="presParOf" srcId="{57A2007C-CB82-4189-9F0F-8CA758366E3E}" destId="{0ECA3443-65F2-4F7A-839F-602940BE1DCC}" srcOrd="1" destOrd="0" presId="urn:microsoft.com/office/officeart/2005/8/layout/hierarchy1"/>
    <dgm:cxn modelId="{93322219-8415-458E-9A35-E7FC0FD6903E}" type="presParOf" srcId="{30811FE2-77B6-4F6E-9B90-A1E0DE2E10ED}" destId="{CE2BB799-9C73-44D5-9B0D-C6B006D78DA7}" srcOrd="1" destOrd="0" presId="urn:microsoft.com/office/officeart/2005/8/layout/hierarchy1"/>
    <dgm:cxn modelId="{25C8E3BB-3303-4B6B-B5BB-C6E21911ECEE}" type="presParOf" srcId="{CE2BB799-9C73-44D5-9B0D-C6B006D78DA7}" destId="{9F8774B0-01FC-4FCC-880D-D78065A96648}" srcOrd="0" destOrd="0" presId="urn:microsoft.com/office/officeart/2005/8/layout/hierarchy1"/>
    <dgm:cxn modelId="{DB8F79C9-C38A-4CBD-BD34-2597359A11E2}" type="presParOf" srcId="{CE2BB799-9C73-44D5-9B0D-C6B006D78DA7}" destId="{DA335DD4-43E4-46C5-8A7A-E86476B48D10}" srcOrd="1" destOrd="0" presId="urn:microsoft.com/office/officeart/2005/8/layout/hierarchy1"/>
    <dgm:cxn modelId="{4C960E9A-0F3F-448A-9FB5-BE1E4C3DC249}" type="presParOf" srcId="{DA335DD4-43E4-46C5-8A7A-E86476B48D10}" destId="{F0E2104E-55E3-4FD3-8F60-1903EB15AF4B}" srcOrd="0" destOrd="0" presId="urn:microsoft.com/office/officeart/2005/8/layout/hierarchy1"/>
    <dgm:cxn modelId="{1863E59D-E341-4529-A8D9-EA01D86221D0}" type="presParOf" srcId="{F0E2104E-55E3-4FD3-8F60-1903EB15AF4B}" destId="{83767AB0-B323-40FF-A691-2479CB629F16}" srcOrd="0" destOrd="0" presId="urn:microsoft.com/office/officeart/2005/8/layout/hierarchy1"/>
    <dgm:cxn modelId="{F3B5601A-21BE-4D0A-AF5E-6EE3B0E0471F}" type="presParOf" srcId="{F0E2104E-55E3-4FD3-8F60-1903EB15AF4B}" destId="{E5B57DDC-F4B5-4E5C-B184-514E9947EF0C}" srcOrd="1" destOrd="0" presId="urn:microsoft.com/office/officeart/2005/8/layout/hierarchy1"/>
    <dgm:cxn modelId="{0EFD8A98-9AE4-426E-B9B2-C0A15B509466}" type="presParOf" srcId="{DA335DD4-43E4-46C5-8A7A-E86476B48D10}" destId="{E5BB4F7D-AF19-4826-8AD4-8E61C6D58482}" srcOrd="1" destOrd="0" presId="urn:microsoft.com/office/officeart/2005/8/layout/hierarchy1"/>
    <dgm:cxn modelId="{7C941CC5-8DDA-4F62-874B-97D1EE4BF9C2}" type="presParOf" srcId="{CE2BB799-9C73-44D5-9B0D-C6B006D78DA7}" destId="{6749A1D4-5CD6-416C-BA2E-59FDDBCC162D}" srcOrd="2" destOrd="0" presId="urn:microsoft.com/office/officeart/2005/8/layout/hierarchy1"/>
    <dgm:cxn modelId="{5C5C088A-6F62-40B1-84C1-3164CFF4F55A}" type="presParOf" srcId="{CE2BB799-9C73-44D5-9B0D-C6B006D78DA7}" destId="{DB7A4BEF-DBF1-4CBB-B71C-E7EE7806C7A1}" srcOrd="3" destOrd="0" presId="urn:microsoft.com/office/officeart/2005/8/layout/hierarchy1"/>
    <dgm:cxn modelId="{D5055F1A-91A0-4481-B9C0-780FC9479F08}" type="presParOf" srcId="{DB7A4BEF-DBF1-4CBB-B71C-E7EE7806C7A1}" destId="{D613FB01-EF98-4F63-A015-2359B21CFC7C}" srcOrd="0" destOrd="0" presId="urn:microsoft.com/office/officeart/2005/8/layout/hierarchy1"/>
    <dgm:cxn modelId="{3D4CA5AE-584C-49F4-9244-8B22C01B0BC2}" type="presParOf" srcId="{D613FB01-EF98-4F63-A015-2359B21CFC7C}" destId="{BB124E06-1CFF-4508-84FC-5C62724C03AF}" srcOrd="0" destOrd="0" presId="urn:microsoft.com/office/officeart/2005/8/layout/hierarchy1"/>
    <dgm:cxn modelId="{0DF43405-C48C-415C-BC6A-EFABD26A13D0}" type="presParOf" srcId="{D613FB01-EF98-4F63-A015-2359B21CFC7C}" destId="{4E91EA9C-515C-46C7-BDD8-A03438AF013A}" srcOrd="1" destOrd="0" presId="urn:microsoft.com/office/officeart/2005/8/layout/hierarchy1"/>
    <dgm:cxn modelId="{8B48A804-7F81-483F-BD88-5842CB121B7A}" type="presParOf" srcId="{DB7A4BEF-DBF1-4CBB-B71C-E7EE7806C7A1}" destId="{DAFD7535-795A-46B8-BEDA-DB8F6D6626AC}" srcOrd="1" destOrd="0" presId="urn:microsoft.com/office/officeart/2005/8/layout/hierarchy1"/>
    <dgm:cxn modelId="{7D316A0F-D330-41EB-A520-290F689F4AC8}" type="presParOf" srcId="{F1F589C3-B44F-4431-9A61-DB4D8A12E656}" destId="{E5B94F11-83AE-47E2-BF3C-81014B83B5D5}" srcOrd="2" destOrd="0" presId="urn:microsoft.com/office/officeart/2005/8/layout/hierarchy1"/>
    <dgm:cxn modelId="{2C1A39D1-0C51-4166-9CCD-304F66E437F1}" type="presParOf" srcId="{F1F589C3-B44F-4431-9A61-DB4D8A12E656}" destId="{CE157F2D-0FFE-45E5-98CA-6284DB9F6046}" srcOrd="3" destOrd="0" presId="urn:microsoft.com/office/officeart/2005/8/layout/hierarchy1"/>
    <dgm:cxn modelId="{2DD455AE-CC9A-4FA0-8400-322B6534E994}" type="presParOf" srcId="{CE157F2D-0FFE-45E5-98CA-6284DB9F6046}" destId="{ECB66FDB-5093-4D56-A092-DA1CCECCF03B}" srcOrd="0" destOrd="0" presId="urn:microsoft.com/office/officeart/2005/8/layout/hierarchy1"/>
    <dgm:cxn modelId="{811C5E79-FEC1-498F-AD1F-1505C263EFA2}" type="presParOf" srcId="{ECB66FDB-5093-4D56-A092-DA1CCECCF03B}" destId="{16FDCACE-4403-48CD-98C8-4D721AFD07F7}" srcOrd="0" destOrd="0" presId="urn:microsoft.com/office/officeart/2005/8/layout/hierarchy1"/>
    <dgm:cxn modelId="{A6A3F823-6246-4005-8CE5-E159EB802463}" type="presParOf" srcId="{ECB66FDB-5093-4D56-A092-DA1CCECCF03B}" destId="{25F3F485-BCF1-4AE7-931A-05A88D7A4E56}" srcOrd="1" destOrd="0" presId="urn:microsoft.com/office/officeart/2005/8/layout/hierarchy1"/>
    <dgm:cxn modelId="{37611A65-4F0C-4F5E-A637-067D71E0A1CE}" type="presParOf" srcId="{CE157F2D-0FFE-45E5-98CA-6284DB9F6046}" destId="{F50E95E7-BD5C-4F9B-AEBB-2C42F55521E0}" srcOrd="1" destOrd="0" presId="urn:microsoft.com/office/officeart/2005/8/layout/hierarchy1"/>
    <dgm:cxn modelId="{7FD97E63-E823-4682-B507-22A7B9476469}" type="presParOf" srcId="{F50E95E7-BD5C-4F9B-AEBB-2C42F55521E0}" destId="{CCD6AC58-0FC2-4053-A343-56D1894C3EBB}" srcOrd="0" destOrd="0" presId="urn:microsoft.com/office/officeart/2005/8/layout/hierarchy1"/>
    <dgm:cxn modelId="{E323AF65-01BE-4AAC-8E05-73BB263627F5}" type="presParOf" srcId="{F50E95E7-BD5C-4F9B-AEBB-2C42F55521E0}" destId="{356CE3D1-52A8-4964-8245-23287B197F30}" srcOrd="1" destOrd="0" presId="urn:microsoft.com/office/officeart/2005/8/layout/hierarchy1"/>
    <dgm:cxn modelId="{A1655628-0E7C-4004-8401-1EA0432D88F3}" type="presParOf" srcId="{356CE3D1-52A8-4964-8245-23287B197F30}" destId="{38F876FF-591B-49E8-A3E8-A9C24F34246F}" srcOrd="0" destOrd="0" presId="urn:microsoft.com/office/officeart/2005/8/layout/hierarchy1"/>
    <dgm:cxn modelId="{663174FC-921A-4115-9475-2C2CC2CFD313}" type="presParOf" srcId="{38F876FF-591B-49E8-A3E8-A9C24F34246F}" destId="{E83BF4B1-4C1E-4F7B-A6E8-7FEC626BDCA7}" srcOrd="0" destOrd="0" presId="urn:microsoft.com/office/officeart/2005/8/layout/hierarchy1"/>
    <dgm:cxn modelId="{9B7C2499-FD9B-4A88-A780-42063A4EC886}" type="presParOf" srcId="{38F876FF-591B-49E8-A3E8-A9C24F34246F}" destId="{340D3BB1-A2F5-46B5-ACC8-69AF1C71A285}" srcOrd="1" destOrd="0" presId="urn:microsoft.com/office/officeart/2005/8/layout/hierarchy1"/>
    <dgm:cxn modelId="{996FF10F-8691-4589-AB68-F2F394046686}" type="presParOf" srcId="{356CE3D1-52A8-4964-8245-23287B197F30}" destId="{CD9D054F-9A88-4896-AFF7-15906522A284}" srcOrd="1" destOrd="0" presId="urn:microsoft.com/office/officeart/2005/8/layout/hierarchy1"/>
    <dgm:cxn modelId="{D46B4E68-F542-4D02-A173-46D8F51579F4}" type="presParOf" srcId="{F50E95E7-BD5C-4F9B-AEBB-2C42F55521E0}" destId="{AAC3FA96-90FD-4E88-9161-F2C0F13751F7}" srcOrd="2" destOrd="0" presId="urn:microsoft.com/office/officeart/2005/8/layout/hierarchy1"/>
    <dgm:cxn modelId="{B096E48D-B937-4232-80F6-9DDF56E27402}" type="presParOf" srcId="{F50E95E7-BD5C-4F9B-AEBB-2C42F55521E0}" destId="{9C288EE6-91DA-4EA3-98FB-3A1E99CC227F}" srcOrd="3" destOrd="0" presId="urn:microsoft.com/office/officeart/2005/8/layout/hierarchy1"/>
    <dgm:cxn modelId="{8B86E375-F21C-4563-AB94-B11A95B8A2DB}" type="presParOf" srcId="{9C288EE6-91DA-4EA3-98FB-3A1E99CC227F}" destId="{EBBC9E8D-37DB-4214-8BB4-28AF4A1AC90E}" srcOrd="0" destOrd="0" presId="urn:microsoft.com/office/officeart/2005/8/layout/hierarchy1"/>
    <dgm:cxn modelId="{7F81ADF3-3306-4D12-B60D-CAF072058E27}" type="presParOf" srcId="{EBBC9E8D-37DB-4214-8BB4-28AF4A1AC90E}" destId="{07D794C5-AD49-4A7E-A74E-D46BA0F8816E}" srcOrd="0" destOrd="0" presId="urn:microsoft.com/office/officeart/2005/8/layout/hierarchy1"/>
    <dgm:cxn modelId="{7F4ADF38-B002-406A-9702-E6A9CFB42A3E}" type="presParOf" srcId="{EBBC9E8D-37DB-4214-8BB4-28AF4A1AC90E}" destId="{E97394B1-B0E9-478D-AD2F-1CCBCBB2F32F}" srcOrd="1" destOrd="0" presId="urn:microsoft.com/office/officeart/2005/8/layout/hierarchy1"/>
    <dgm:cxn modelId="{454ED130-B2A0-43CA-A4DD-D77A8DDA2A20}" type="presParOf" srcId="{9C288EE6-91DA-4EA3-98FB-3A1E99CC227F}" destId="{EA344E09-F4C9-4913-A1D7-EA6927BAD08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9F936D-263D-4C7E-A7BC-11137B6D2545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36DB511C-78E0-453D-A88D-5DB37E847BF8}">
      <dgm:prSet phldrT="[Text]" custT="1"/>
      <dgm:spPr/>
      <dgm:t>
        <a:bodyPr/>
        <a:lstStyle/>
        <a:p>
          <a:r>
            <a:rPr lang="cs-CZ" sz="1000" dirty="0"/>
            <a:t>Obr. 2</a:t>
          </a:r>
        </a:p>
      </dgm:t>
    </dgm:pt>
    <dgm:pt modelId="{93E8330F-BDA4-472E-80CE-EC74CAFC8707}" type="parTrans" cxnId="{165D7637-13DF-46B1-8675-DF1390517C42}">
      <dgm:prSet/>
      <dgm:spPr/>
      <dgm:t>
        <a:bodyPr/>
        <a:lstStyle/>
        <a:p>
          <a:endParaRPr lang="cs-CZ"/>
        </a:p>
      </dgm:t>
    </dgm:pt>
    <dgm:pt modelId="{780F45E7-3869-4FB9-84AD-382CE4609EAA}" type="sibTrans" cxnId="{165D7637-13DF-46B1-8675-DF1390517C42}">
      <dgm:prSet/>
      <dgm:spPr/>
      <dgm:t>
        <a:bodyPr/>
        <a:lstStyle/>
        <a:p>
          <a:endParaRPr lang="cs-CZ"/>
        </a:p>
      </dgm:t>
    </dgm:pt>
    <dgm:pt modelId="{FED6269F-EB7F-419A-9D7B-8FC395093D27}">
      <dgm:prSet phldrT="[Text]"/>
      <dgm:spPr/>
      <dgm:t>
        <a:bodyPr/>
        <a:lstStyle/>
        <a:p>
          <a:r>
            <a:rPr lang="cs-CZ" b="1" dirty="0"/>
            <a:t>Pramen Moravy</a:t>
          </a:r>
        </a:p>
      </dgm:t>
    </dgm:pt>
    <dgm:pt modelId="{D2BD6A04-2D91-44A3-916A-EB26FC571CE4}" type="parTrans" cxnId="{B508A160-C7CD-4B80-A935-7811E9B6D56B}">
      <dgm:prSet/>
      <dgm:spPr/>
      <dgm:t>
        <a:bodyPr/>
        <a:lstStyle/>
        <a:p>
          <a:endParaRPr lang="cs-CZ"/>
        </a:p>
      </dgm:t>
    </dgm:pt>
    <dgm:pt modelId="{7993F6D0-16C8-413F-9B46-EC29B5C0A9AA}" type="sibTrans" cxnId="{B508A160-C7CD-4B80-A935-7811E9B6D56B}">
      <dgm:prSet/>
      <dgm:spPr/>
      <dgm:t>
        <a:bodyPr/>
        <a:lstStyle/>
        <a:p>
          <a:endParaRPr lang="cs-CZ"/>
        </a:p>
      </dgm:t>
    </dgm:pt>
    <dgm:pt modelId="{70297FFE-D97D-4486-9BA6-9BDB0A5B32FF}">
      <dgm:prSet phldrT="[Text]" custT="1"/>
      <dgm:spPr/>
      <dgm:t>
        <a:bodyPr/>
        <a:lstStyle/>
        <a:p>
          <a:r>
            <a:rPr lang="cs-CZ" sz="1000" dirty="0"/>
            <a:t>Obr. 3</a:t>
          </a:r>
        </a:p>
      </dgm:t>
    </dgm:pt>
    <dgm:pt modelId="{D678D692-7F5E-4CA6-8E06-A53A25712296}" type="parTrans" cxnId="{692A32C4-58C0-4CEE-84EC-DF2F7DC90AEA}">
      <dgm:prSet/>
      <dgm:spPr/>
      <dgm:t>
        <a:bodyPr/>
        <a:lstStyle/>
        <a:p>
          <a:endParaRPr lang="cs-CZ"/>
        </a:p>
      </dgm:t>
    </dgm:pt>
    <dgm:pt modelId="{A6C5AD14-1269-4208-81FF-2782BAA41919}" type="sibTrans" cxnId="{692A32C4-58C0-4CEE-84EC-DF2F7DC90AEA}">
      <dgm:prSet/>
      <dgm:spPr/>
      <dgm:t>
        <a:bodyPr/>
        <a:lstStyle/>
        <a:p>
          <a:endParaRPr lang="cs-CZ"/>
        </a:p>
      </dgm:t>
    </dgm:pt>
    <dgm:pt modelId="{874896EA-BCC2-4802-A2CE-1F02925CAB79}">
      <dgm:prSet phldrT="[Text]"/>
      <dgm:spPr/>
      <dgm:t>
        <a:bodyPr/>
        <a:lstStyle/>
        <a:p>
          <a:r>
            <a:rPr lang="cs-CZ" b="1" dirty="0"/>
            <a:t>Horní tok Moravy</a:t>
          </a:r>
        </a:p>
      </dgm:t>
    </dgm:pt>
    <dgm:pt modelId="{A972D534-3085-4CA3-BEBB-0BCDB5341E0A}" type="parTrans" cxnId="{D2FB949E-B67C-4EA9-91F6-1EFBFD962395}">
      <dgm:prSet/>
      <dgm:spPr/>
      <dgm:t>
        <a:bodyPr/>
        <a:lstStyle/>
        <a:p>
          <a:endParaRPr lang="cs-CZ"/>
        </a:p>
      </dgm:t>
    </dgm:pt>
    <dgm:pt modelId="{A0BC6576-95A3-4E4A-8A5D-F14198D473DA}" type="sibTrans" cxnId="{D2FB949E-B67C-4EA9-91F6-1EFBFD962395}">
      <dgm:prSet/>
      <dgm:spPr/>
      <dgm:t>
        <a:bodyPr/>
        <a:lstStyle/>
        <a:p>
          <a:endParaRPr lang="cs-CZ"/>
        </a:p>
      </dgm:t>
    </dgm:pt>
    <dgm:pt modelId="{FA04255A-FC5E-4520-966A-3A054300D77A}">
      <dgm:prSet phldrT="[Text]" custT="1"/>
      <dgm:spPr/>
      <dgm:t>
        <a:bodyPr/>
        <a:lstStyle/>
        <a:p>
          <a:r>
            <a:rPr lang="cs-CZ" sz="1000" dirty="0"/>
            <a:t>Obr. 4</a:t>
          </a:r>
        </a:p>
      </dgm:t>
    </dgm:pt>
    <dgm:pt modelId="{6AC2D59B-4EE9-4EF2-A4C5-966DB7D6C6B8}" type="parTrans" cxnId="{5659B148-4FF9-420F-BE4B-1E527EB81C04}">
      <dgm:prSet/>
      <dgm:spPr/>
      <dgm:t>
        <a:bodyPr/>
        <a:lstStyle/>
        <a:p>
          <a:endParaRPr lang="cs-CZ"/>
        </a:p>
      </dgm:t>
    </dgm:pt>
    <dgm:pt modelId="{DB7E2ABB-6E67-441A-B7E9-453E6E37081A}" type="sibTrans" cxnId="{5659B148-4FF9-420F-BE4B-1E527EB81C04}">
      <dgm:prSet/>
      <dgm:spPr/>
      <dgm:t>
        <a:bodyPr/>
        <a:lstStyle/>
        <a:p>
          <a:endParaRPr lang="cs-CZ"/>
        </a:p>
      </dgm:t>
    </dgm:pt>
    <dgm:pt modelId="{C6469219-A362-4D43-8EC1-F399DB6046A0}">
      <dgm:prSet phldrT="[Text]"/>
      <dgm:spPr/>
      <dgm:t>
        <a:bodyPr/>
        <a:lstStyle/>
        <a:p>
          <a:r>
            <a:rPr lang="cs-CZ" b="1" dirty="0" err="1"/>
            <a:t>Mumlavský</a:t>
          </a:r>
          <a:r>
            <a:rPr lang="cs-CZ" b="1" dirty="0"/>
            <a:t> vodopád</a:t>
          </a:r>
        </a:p>
      </dgm:t>
    </dgm:pt>
    <dgm:pt modelId="{0AB3F416-37B9-4BD0-92D9-B4648E22B7EF}" type="parTrans" cxnId="{2A15F6FE-3A69-4618-9156-6BE974242E66}">
      <dgm:prSet/>
      <dgm:spPr/>
      <dgm:t>
        <a:bodyPr/>
        <a:lstStyle/>
        <a:p>
          <a:endParaRPr lang="cs-CZ"/>
        </a:p>
      </dgm:t>
    </dgm:pt>
    <dgm:pt modelId="{19A9D9C7-6548-4DA4-99DD-0017426B23F1}" type="sibTrans" cxnId="{2A15F6FE-3A69-4618-9156-6BE974242E66}">
      <dgm:prSet/>
      <dgm:spPr/>
      <dgm:t>
        <a:bodyPr/>
        <a:lstStyle/>
        <a:p>
          <a:endParaRPr lang="cs-CZ"/>
        </a:p>
      </dgm:t>
    </dgm:pt>
    <dgm:pt modelId="{9B153E47-CFB4-4D94-81AA-52EA28258BD7}">
      <dgm:prSet/>
      <dgm:spPr/>
      <dgm:t>
        <a:bodyPr/>
        <a:lstStyle/>
        <a:p>
          <a:endParaRPr lang="cs-CZ"/>
        </a:p>
      </dgm:t>
    </dgm:pt>
    <dgm:pt modelId="{608B8BD0-4CA9-47FD-ADB2-F7B5FF8F9DF3}" type="parTrans" cxnId="{B8DD9E37-01BD-4298-930A-FDC8CA81153E}">
      <dgm:prSet/>
      <dgm:spPr/>
      <dgm:t>
        <a:bodyPr/>
        <a:lstStyle/>
        <a:p>
          <a:endParaRPr lang="cs-CZ"/>
        </a:p>
      </dgm:t>
    </dgm:pt>
    <dgm:pt modelId="{55416B24-E02F-4F88-9FD9-F96E334A1FB0}" type="sibTrans" cxnId="{B8DD9E37-01BD-4298-930A-FDC8CA81153E}">
      <dgm:prSet/>
      <dgm:spPr/>
      <dgm:t>
        <a:bodyPr/>
        <a:lstStyle/>
        <a:p>
          <a:endParaRPr lang="cs-CZ"/>
        </a:p>
      </dgm:t>
    </dgm:pt>
    <dgm:pt modelId="{D7478DC4-0F8E-49ED-946B-79338468B069}">
      <dgm:prSet/>
      <dgm:spPr/>
      <dgm:t>
        <a:bodyPr/>
        <a:lstStyle/>
        <a:p>
          <a:endParaRPr lang="cs-CZ"/>
        </a:p>
      </dgm:t>
    </dgm:pt>
    <dgm:pt modelId="{F6F66DE4-4BA8-4444-8DCF-B121A2E45C15}" type="parTrans" cxnId="{5B8F2BE8-2A52-411D-BD85-3958D373E7E3}">
      <dgm:prSet/>
      <dgm:spPr/>
      <dgm:t>
        <a:bodyPr/>
        <a:lstStyle/>
        <a:p>
          <a:endParaRPr lang="cs-CZ"/>
        </a:p>
      </dgm:t>
    </dgm:pt>
    <dgm:pt modelId="{827CA65C-5C98-4587-A1BE-B02C24A05330}" type="sibTrans" cxnId="{5B8F2BE8-2A52-411D-BD85-3958D373E7E3}">
      <dgm:prSet/>
      <dgm:spPr/>
      <dgm:t>
        <a:bodyPr/>
        <a:lstStyle/>
        <a:p>
          <a:endParaRPr lang="cs-CZ"/>
        </a:p>
      </dgm:t>
    </dgm:pt>
    <dgm:pt modelId="{306201BD-7D73-44BC-866D-D329480FD72D}">
      <dgm:prSet/>
      <dgm:spPr/>
      <dgm:t>
        <a:bodyPr/>
        <a:lstStyle/>
        <a:p>
          <a:endParaRPr lang="cs-CZ"/>
        </a:p>
      </dgm:t>
    </dgm:pt>
    <dgm:pt modelId="{1CB03C0E-92C8-43BD-B604-04BFB90AA495}" type="parTrans" cxnId="{DEAD88BB-CF3D-49C9-B921-EDAD16C649B2}">
      <dgm:prSet/>
      <dgm:spPr/>
      <dgm:t>
        <a:bodyPr/>
        <a:lstStyle/>
        <a:p>
          <a:endParaRPr lang="cs-CZ"/>
        </a:p>
      </dgm:t>
    </dgm:pt>
    <dgm:pt modelId="{39269245-D21F-448E-B70B-9FAD245DD545}" type="sibTrans" cxnId="{DEAD88BB-CF3D-49C9-B921-EDAD16C649B2}">
      <dgm:prSet/>
      <dgm:spPr/>
      <dgm:t>
        <a:bodyPr/>
        <a:lstStyle/>
        <a:p>
          <a:endParaRPr lang="cs-CZ"/>
        </a:p>
      </dgm:t>
    </dgm:pt>
    <dgm:pt modelId="{188ECDA1-CD1D-4ED6-BF0F-A9872EC6D6F4}" type="pres">
      <dgm:prSet presAssocID="{C39F936D-263D-4C7E-A7BC-11137B6D2545}" presName="Name0" presStyleCnt="0">
        <dgm:presLayoutVars>
          <dgm:chMax/>
          <dgm:chPref/>
          <dgm:dir/>
        </dgm:presLayoutVars>
      </dgm:prSet>
      <dgm:spPr/>
    </dgm:pt>
    <dgm:pt modelId="{49AD2417-BED7-49F5-A1AC-C1C908BCFC6B}" type="pres">
      <dgm:prSet presAssocID="{36DB511C-78E0-453D-A88D-5DB37E847BF8}" presName="composite" presStyleCnt="0">
        <dgm:presLayoutVars>
          <dgm:chMax val="1"/>
          <dgm:chPref val="1"/>
        </dgm:presLayoutVars>
      </dgm:prSet>
      <dgm:spPr/>
    </dgm:pt>
    <dgm:pt modelId="{D3D3A542-9936-4AC8-B3B4-1B571D403422}" type="pres">
      <dgm:prSet presAssocID="{36DB511C-78E0-453D-A88D-5DB37E847BF8}" presName="Accent" presStyleLbl="trAlignAcc1" presStyleIdx="0" presStyleCnt="6">
        <dgm:presLayoutVars>
          <dgm:chMax val="0"/>
          <dgm:chPref val="0"/>
        </dgm:presLayoutVars>
      </dgm:prSet>
      <dgm:spPr/>
    </dgm:pt>
    <dgm:pt modelId="{9C5B27A4-E52B-4446-9526-FEA341FA0BDE}" type="pres">
      <dgm:prSet presAssocID="{36DB511C-78E0-453D-A88D-5DB37E847BF8}" presName="Image" presStyleLbl="alignImgPlace1" presStyleIdx="0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3DF1979-F56A-4323-BC6D-15CED6589960}" type="pres">
      <dgm:prSet presAssocID="{36DB511C-78E0-453D-A88D-5DB37E847BF8}" presName="ChildComposite" presStyleCnt="0"/>
      <dgm:spPr/>
    </dgm:pt>
    <dgm:pt modelId="{FB852867-4B44-4FD4-AF7F-FB91F91F966A}" type="pres">
      <dgm:prSet presAssocID="{36DB511C-78E0-453D-A88D-5DB37E847BF8}" presName="Child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6B249632-B36A-40C4-B246-EC385E0AAF2E}" type="pres">
      <dgm:prSet presAssocID="{36DB511C-78E0-453D-A88D-5DB37E847BF8}" presName="Parent" presStyleLbl="revTx" presStyleIdx="0" presStyleCnt="6">
        <dgm:presLayoutVars>
          <dgm:chMax val="1"/>
          <dgm:chPref val="0"/>
          <dgm:bulletEnabled val="1"/>
        </dgm:presLayoutVars>
      </dgm:prSet>
      <dgm:spPr/>
    </dgm:pt>
    <dgm:pt modelId="{D5661884-B1E8-4870-A4C2-80F33FEBD355}" type="pres">
      <dgm:prSet presAssocID="{780F45E7-3869-4FB9-84AD-382CE4609EAA}" presName="sibTrans" presStyleCnt="0"/>
      <dgm:spPr/>
    </dgm:pt>
    <dgm:pt modelId="{5824445D-DE38-4639-BA6C-0A30FCD751C4}" type="pres">
      <dgm:prSet presAssocID="{70297FFE-D97D-4486-9BA6-9BDB0A5B32FF}" presName="composite" presStyleCnt="0">
        <dgm:presLayoutVars>
          <dgm:chMax val="1"/>
          <dgm:chPref val="1"/>
        </dgm:presLayoutVars>
      </dgm:prSet>
      <dgm:spPr/>
    </dgm:pt>
    <dgm:pt modelId="{C78D0C45-EA56-4CC5-BE66-C38A6AD6F79B}" type="pres">
      <dgm:prSet presAssocID="{70297FFE-D97D-4486-9BA6-9BDB0A5B32FF}" presName="Accent" presStyleLbl="trAlignAcc1" presStyleIdx="1" presStyleCnt="6">
        <dgm:presLayoutVars>
          <dgm:chMax val="0"/>
          <dgm:chPref val="0"/>
        </dgm:presLayoutVars>
      </dgm:prSet>
      <dgm:spPr/>
    </dgm:pt>
    <dgm:pt modelId="{EE7691E9-ED1B-4765-BA20-A2220C0DFAC4}" type="pres">
      <dgm:prSet presAssocID="{70297FFE-D97D-4486-9BA6-9BDB0A5B32FF}" presName="Image" presStyleLbl="alignImgPlace1" presStyleIdx="1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8B103A5-D0A8-4956-88C0-96273BB3C8EA}" type="pres">
      <dgm:prSet presAssocID="{70297FFE-D97D-4486-9BA6-9BDB0A5B32FF}" presName="ChildComposite" presStyleCnt="0"/>
      <dgm:spPr/>
    </dgm:pt>
    <dgm:pt modelId="{BE10601B-BA7C-443C-896D-3057D154F7FD}" type="pres">
      <dgm:prSet presAssocID="{70297FFE-D97D-4486-9BA6-9BDB0A5B32FF}" presName="Child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CCA06943-ED9D-4B45-BD39-ADBCDC264C98}" type="pres">
      <dgm:prSet presAssocID="{70297FFE-D97D-4486-9BA6-9BDB0A5B32FF}" presName="Parent" presStyleLbl="revTx" presStyleIdx="1" presStyleCnt="6">
        <dgm:presLayoutVars>
          <dgm:chMax val="1"/>
          <dgm:chPref val="0"/>
          <dgm:bulletEnabled val="1"/>
        </dgm:presLayoutVars>
      </dgm:prSet>
      <dgm:spPr/>
    </dgm:pt>
    <dgm:pt modelId="{240172C4-0EC0-47FF-9D3B-D24837FAE212}" type="pres">
      <dgm:prSet presAssocID="{A6C5AD14-1269-4208-81FF-2782BAA41919}" presName="sibTrans" presStyleCnt="0"/>
      <dgm:spPr/>
    </dgm:pt>
    <dgm:pt modelId="{0F90EBA0-3A96-4B0F-B3D4-A69B49933350}" type="pres">
      <dgm:prSet presAssocID="{FA04255A-FC5E-4520-966A-3A054300D77A}" presName="composite" presStyleCnt="0">
        <dgm:presLayoutVars>
          <dgm:chMax val="1"/>
          <dgm:chPref val="1"/>
        </dgm:presLayoutVars>
      </dgm:prSet>
      <dgm:spPr/>
    </dgm:pt>
    <dgm:pt modelId="{A99A0F7A-2322-4014-A8C9-EA0BB26ECB53}" type="pres">
      <dgm:prSet presAssocID="{FA04255A-FC5E-4520-966A-3A054300D77A}" presName="Accent" presStyleLbl="trAlignAcc1" presStyleIdx="2" presStyleCnt="6" custLinFactNeighborX="-1710" custLinFactNeighborY="-109">
        <dgm:presLayoutVars>
          <dgm:chMax val="0"/>
          <dgm:chPref val="0"/>
        </dgm:presLayoutVars>
      </dgm:prSet>
      <dgm:spPr/>
    </dgm:pt>
    <dgm:pt modelId="{E274D403-2C11-4247-BCA3-15A441CB328C}" type="pres">
      <dgm:prSet presAssocID="{FA04255A-FC5E-4520-966A-3A054300D77A}" presName="Image" presStyleLbl="alignImgPlace1" presStyleIdx="2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3BA0706-381D-43E3-9B73-B8D7316705C8}" type="pres">
      <dgm:prSet presAssocID="{FA04255A-FC5E-4520-966A-3A054300D77A}" presName="ChildComposite" presStyleCnt="0"/>
      <dgm:spPr/>
    </dgm:pt>
    <dgm:pt modelId="{D76B0B51-5734-4585-B252-5B0D8E8C53EA}" type="pres">
      <dgm:prSet presAssocID="{FA04255A-FC5E-4520-966A-3A054300D77A}" presName="Child" presStyleLbl="node1" presStyleIdx="2" presStyleCnt="3" custScaleX="107710">
        <dgm:presLayoutVars>
          <dgm:chMax val="0"/>
          <dgm:chPref val="0"/>
          <dgm:bulletEnabled val="1"/>
        </dgm:presLayoutVars>
      </dgm:prSet>
      <dgm:spPr/>
    </dgm:pt>
    <dgm:pt modelId="{D6FB24BC-13E0-4BBF-B6EB-EEFDBACD1681}" type="pres">
      <dgm:prSet presAssocID="{FA04255A-FC5E-4520-966A-3A054300D77A}" presName="Parent" presStyleLbl="revTx" presStyleIdx="2" presStyleCnt="6">
        <dgm:presLayoutVars>
          <dgm:chMax val="1"/>
          <dgm:chPref val="0"/>
          <dgm:bulletEnabled val="1"/>
        </dgm:presLayoutVars>
      </dgm:prSet>
      <dgm:spPr/>
    </dgm:pt>
    <dgm:pt modelId="{49D13DFB-AC86-4D6A-9883-A5A87ADDDDB4}" type="pres">
      <dgm:prSet presAssocID="{DB7E2ABB-6E67-441A-B7E9-453E6E37081A}" presName="sibTrans" presStyleCnt="0"/>
      <dgm:spPr/>
    </dgm:pt>
    <dgm:pt modelId="{FD32D97A-50A4-436A-89FA-0058F07A559C}" type="pres">
      <dgm:prSet presAssocID="{9B153E47-CFB4-4D94-81AA-52EA28258BD7}" presName="composite" presStyleCnt="0">
        <dgm:presLayoutVars>
          <dgm:chMax val="1"/>
          <dgm:chPref val="1"/>
        </dgm:presLayoutVars>
      </dgm:prSet>
      <dgm:spPr/>
    </dgm:pt>
    <dgm:pt modelId="{BA99658F-2BCA-4188-85B0-0D8AE92F2B22}" type="pres">
      <dgm:prSet presAssocID="{9B153E47-CFB4-4D94-81AA-52EA28258BD7}" presName="Accent" presStyleLbl="trAlignAcc1" presStyleIdx="3" presStyleCnt="6">
        <dgm:presLayoutVars>
          <dgm:chMax val="0"/>
          <dgm:chPref val="0"/>
        </dgm:presLayoutVars>
      </dgm:prSet>
      <dgm:spPr/>
    </dgm:pt>
    <dgm:pt modelId="{0A1952C1-C8EA-425F-AFB5-4439FF1265BC}" type="pres">
      <dgm:prSet presAssocID="{9B153E47-CFB4-4D94-81AA-52EA28258BD7}" presName="Image" presStyleLbl="alignImgPlace1" presStyleIdx="3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5C8404D4-3E28-49B2-B5BC-20CC73BA3755}" type="pres">
      <dgm:prSet presAssocID="{9B153E47-CFB4-4D94-81AA-52EA28258BD7}" presName="ChildComposite" presStyleCnt="0"/>
      <dgm:spPr/>
    </dgm:pt>
    <dgm:pt modelId="{7FFF6CB1-D2B8-42A1-B97E-A5A7A310D756}" type="pres">
      <dgm:prSet presAssocID="{9B153E47-CFB4-4D94-81AA-52EA28258BD7}" presName="Child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577CEF10-1CDE-4E72-8202-BBAE898DB092}" type="pres">
      <dgm:prSet presAssocID="{9B153E47-CFB4-4D94-81AA-52EA28258BD7}" presName="Parent" presStyleLbl="revTx" presStyleIdx="3" presStyleCnt="6">
        <dgm:presLayoutVars>
          <dgm:chMax val="1"/>
          <dgm:chPref val="0"/>
          <dgm:bulletEnabled val="1"/>
        </dgm:presLayoutVars>
      </dgm:prSet>
      <dgm:spPr/>
    </dgm:pt>
    <dgm:pt modelId="{7929BED1-45B4-42EE-996E-22096818417D}" type="pres">
      <dgm:prSet presAssocID="{55416B24-E02F-4F88-9FD9-F96E334A1FB0}" presName="sibTrans" presStyleCnt="0"/>
      <dgm:spPr/>
    </dgm:pt>
    <dgm:pt modelId="{CA30D0B9-CEFD-4D13-9103-3C5E6EA15C29}" type="pres">
      <dgm:prSet presAssocID="{D7478DC4-0F8E-49ED-946B-79338468B069}" presName="composite" presStyleCnt="0">
        <dgm:presLayoutVars>
          <dgm:chMax val="1"/>
          <dgm:chPref val="1"/>
        </dgm:presLayoutVars>
      </dgm:prSet>
      <dgm:spPr/>
    </dgm:pt>
    <dgm:pt modelId="{BE16D2F0-3109-4892-AE2D-E3B652271DFC}" type="pres">
      <dgm:prSet presAssocID="{D7478DC4-0F8E-49ED-946B-79338468B069}" presName="Accent" presStyleLbl="trAlignAcc1" presStyleIdx="4" presStyleCnt="6">
        <dgm:presLayoutVars>
          <dgm:chMax val="0"/>
          <dgm:chPref val="0"/>
        </dgm:presLayoutVars>
      </dgm:prSet>
      <dgm:spPr/>
    </dgm:pt>
    <dgm:pt modelId="{BADA6552-790D-4AEE-AAD2-9384C7A0958B}" type="pres">
      <dgm:prSet presAssocID="{D7478DC4-0F8E-49ED-946B-79338468B069}" presName="Image" presStyleLbl="alignImgPlace1" presStyleIdx="4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AFACC27A-30A2-4831-9F3C-14DBBA484DEF}" type="pres">
      <dgm:prSet presAssocID="{D7478DC4-0F8E-49ED-946B-79338468B069}" presName="ChildComposite" presStyleCnt="0"/>
      <dgm:spPr/>
    </dgm:pt>
    <dgm:pt modelId="{298B753D-FA08-4FA1-B77B-1142A1ADBE46}" type="pres">
      <dgm:prSet presAssocID="{D7478DC4-0F8E-49ED-946B-79338468B069}" presName="Child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A22FD78C-1B84-4C38-87B4-32DFC966B1F1}" type="pres">
      <dgm:prSet presAssocID="{D7478DC4-0F8E-49ED-946B-79338468B069}" presName="Parent" presStyleLbl="revTx" presStyleIdx="4" presStyleCnt="6">
        <dgm:presLayoutVars>
          <dgm:chMax val="1"/>
          <dgm:chPref val="0"/>
          <dgm:bulletEnabled val="1"/>
        </dgm:presLayoutVars>
      </dgm:prSet>
      <dgm:spPr/>
    </dgm:pt>
    <dgm:pt modelId="{B98B2BB0-A76D-424D-AD91-8536578360EB}" type="pres">
      <dgm:prSet presAssocID="{827CA65C-5C98-4587-A1BE-B02C24A05330}" presName="sibTrans" presStyleCnt="0"/>
      <dgm:spPr/>
    </dgm:pt>
    <dgm:pt modelId="{9A137D2A-9421-40F4-8F57-CAD3936F6EB6}" type="pres">
      <dgm:prSet presAssocID="{306201BD-7D73-44BC-866D-D329480FD72D}" presName="composite" presStyleCnt="0">
        <dgm:presLayoutVars>
          <dgm:chMax val="1"/>
          <dgm:chPref val="1"/>
        </dgm:presLayoutVars>
      </dgm:prSet>
      <dgm:spPr/>
    </dgm:pt>
    <dgm:pt modelId="{3699187B-165B-41F4-96E4-9B9EFE1290B9}" type="pres">
      <dgm:prSet presAssocID="{306201BD-7D73-44BC-866D-D329480FD72D}" presName="Accent" presStyleLbl="trAlignAcc1" presStyleIdx="5" presStyleCnt="6">
        <dgm:presLayoutVars>
          <dgm:chMax val="0"/>
          <dgm:chPref val="0"/>
        </dgm:presLayoutVars>
      </dgm:prSet>
      <dgm:spPr/>
    </dgm:pt>
    <dgm:pt modelId="{DC33063B-D1D0-4C02-9CEB-442FBD5391A5}" type="pres">
      <dgm:prSet presAssocID="{306201BD-7D73-44BC-866D-D329480FD72D}" presName="Image" presStyleLbl="alignImgPlace1" presStyleIdx="5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6347EB1F-0A39-4843-B4ED-3456513ED2BA}" type="pres">
      <dgm:prSet presAssocID="{306201BD-7D73-44BC-866D-D329480FD72D}" presName="ChildComposite" presStyleCnt="0"/>
      <dgm:spPr/>
    </dgm:pt>
    <dgm:pt modelId="{520C2F76-8D21-4C71-82BE-9C149B182BC2}" type="pres">
      <dgm:prSet presAssocID="{306201BD-7D73-44BC-866D-D329480FD72D}" presName="Child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A0E521DE-26F6-4A03-8FA2-37D7964056B0}" type="pres">
      <dgm:prSet presAssocID="{306201BD-7D73-44BC-866D-D329480FD72D}" presName="Parent" presStyleLbl="revTx" presStyleIdx="5" presStyleCnt="6">
        <dgm:presLayoutVars>
          <dgm:chMax val="1"/>
          <dgm:chPref val="0"/>
          <dgm:bulletEnabled val="1"/>
        </dgm:presLayoutVars>
      </dgm:prSet>
      <dgm:spPr/>
    </dgm:pt>
  </dgm:ptLst>
  <dgm:cxnLst>
    <dgm:cxn modelId="{42852A10-FB20-4479-A90E-1CCD0CDFF4DD}" type="presOf" srcId="{FA04255A-FC5E-4520-966A-3A054300D77A}" destId="{D6FB24BC-13E0-4BBF-B6EB-EEFDBACD1681}" srcOrd="0" destOrd="0" presId="urn:microsoft.com/office/officeart/2008/layout/CaptionedPictures"/>
    <dgm:cxn modelId="{8363F030-8068-4DA0-9148-95EA57123BB6}" type="presOf" srcId="{C39F936D-263D-4C7E-A7BC-11137B6D2545}" destId="{188ECDA1-CD1D-4ED6-BF0F-A9872EC6D6F4}" srcOrd="0" destOrd="0" presId="urn:microsoft.com/office/officeart/2008/layout/CaptionedPictures"/>
    <dgm:cxn modelId="{165D7637-13DF-46B1-8675-DF1390517C42}" srcId="{C39F936D-263D-4C7E-A7BC-11137B6D2545}" destId="{36DB511C-78E0-453D-A88D-5DB37E847BF8}" srcOrd="0" destOrd="0" parTransId="{93E8330F-BDA4-472E-80CE-EC74CAFC8707}" sibTransId="{780F45E7-3869-4FB9-84AD-382CE4609EAA}"/>
    <dgm:cxn modelId="{B8DD9E37-01BD-4298-930A-FDC8CA81153E}" srcId="{C39F936D-263D-4C7E-A7BC-11137B6D2545}" destId="{9B153E47-CFB4-4D94-81AA-52EA28258BD7}" srcOrd="3" destOrd="0" parTransId="{608B8BD0-4CA9-47FD-ADB2-F7B5FF8F9DF3}" sibTransId="{55416B24-E02F-4F88-9FD9-F96E334A1FB0}"/>
    <dgm:cxn modelId="{E51E3F60-DA31-4DA9-890A-AB43F0F97ACA}" type="presOf" srcId="{874896EA-BCC2-4802-A2CE-1F02925CAB79}" destId="{BE10601B-BA7C-443C-896D-3057D154F7FD}" srcOrd="0" destOrd="0" presId="urn:microsoft.com/office/officeart/2008/layout/CaptionedPictures"/>
    <dgm:cxn modelId="{B508A160-C7CD-4B80-A935-7811E9B6D56B}" srcId="{36DB511C-78E0-453D-A88D-5DB37E847BF8}" destId="{FED6269F-EB7F-419A-9D7B-8FC395093D27}" srcOrd="0" destOrd="0" parTransId="{D2BD6A04-2D91-44A3-916A-EB26FC571CE4}" sibTransId="{7993F6D0-16C8-413F-9B46-EC29B5C0A9AA}"/>
    <dgm:cxn modelId="{A1C3AB62-992A-4D57-80D6-96458C358D92}" type="presOf" srcId="{9B153E47-CFB4-4D94-81AA-52EA28258BD7}" destId="{577CEF10-1CDE-4E72-8202-BBAE898DB092}" srcOrd="0" destOrd="0" presId="urn:microsoft.com/office/officeart/2008/layout/CaptionedPictures"/>
    <dgm:cxn modelId="{F0AF8565-F99C-4D9A-8CBA-A7B2AAA7BD53}" type="presOf" srcId="{306201BD-7D73-44BC-866D-D329480FD72D}" destId="{A0E521DE-26F6-4A03-8FA2-37D7964056B0}" srcOrd="0" destOrd="0" presId="urn:microsoft.com/office/officeart/2008/layout/CaptionedPictures"/>
    <dgm:cxn modelId="{5659B148-4FF9-420F-BE4B-1E527EB81C04}" srcId="{C39F936D-263D-4C7E-A7BC-11137B6D2545}" destId="{FA04255A-FC5E-4520-966A-3A054300D77A}" srcOrd="2" destOrd="0" parTransId="{6AC2D59B-4EE9-4EF2-A4C5-966DB7D6C6B8}" sibTransId="{DB7E2ABB-6E67-441A-B7E9-453E6E37081A}"/>
    <dgm:cxn modelId="{9084F950-4198-4E46-8E58-00E2966310DC}" type="presOf" srcId="{36DB511C-78E0-453D-A88D-5DB37E847BF8}" destId="{6B249632-B36A-40C4-B246-EC385E0AAF2E}" srcOrd="0" destOrd="0" presId="urn:microsoft.com/office/officeart/2008/layout/CaptionedPictures"/>
    <dgm:cxn modelId="{0FAE398A-534F-43EC-B970-0D0FB235EC27}" type="presOf" srcId="{D7478DC4-0F8E-49ED-946B-79338468B069}" destId="{A22FD78C-1B84-4C38-87B4-32DFC966B1F1}" srcOrd="0" destOrd="0" presId="urn:microsoft.com/office/officeart/2008/layout/CaptionedPictures"/>
    <dgm:cxn modelId="{D2FB949E-B67C-4EA9-91F6-1EFBFD962395}" srcId="{70297FFE-D97D-4486-9BA6-9BDB0A5B32FF}" destId="{874896EA-BCC2-4802-A2CE-1F02925CAB79}" srcOrd="0" destOrd="0" parTransId="{A972D534-3085-4CA3-BEBB-0BCDB5341E0A}" sibTransId="{A0BC6576-95A3-4E4A-8A5D-F14198D473DA}"/>
    <dgm:cxn modelId="{DEAD88BB-CF3D-49C9-B921-EDAD16C649B2}" srcId="{C39F936D-263D-4C7E-A7BC-11137B6D2545}" destId="{306201BD-7D73-44BC-866D-D329480FD72D}" srcOrd="5" destOrd="0" parTransId="{1CB03C0E-92C8-43BD-B604-04BFB90AA495}" sibTransId="{39269245-D21F-448E-B70B-9FAD245DD545}"/>
    <dgm:cxn modelId="{692A32C4-58C0-4CEE-84EC-DF2F7DC90AEA}" srcId="{C39F936D-263D-4C7E-A7BC-11137B6D2545}" destId="{70297FFE-D97D-4486-9BA6-9BDB0A5B32FF}" srcOrd="1" destOrd="0" parTransId="{D678D692-7F5E-4CA6-8E06-A53A25712296}" sibTransId="{A6C5AD14-1269-4208-81FF-2782BAA41919}"/>
    <dgm:cxn modelId="{86AD5EC5-9BB0-4DAC-8FB4-255E6E176B0F}" type="presOf" srcId="{70297FFE-D97D-4486-9BA6-9BDB0A5B32FF}" destId="{CCA06943-ED9D-4B45-BD39-ADBCDC264C98}" srcOrd="0" destOrd="0" presId="urn:microsoft.com/office/officeart/2008/layout/CaptionedPictures"/>
    <dgm:cxn modelId="{CAD9F1E7-2588-4C4F-8DC8-7F96B1F799C1}" type="presOf" srcId="{C6469219-A362-4D43-8EC1-F399DB6046A0}" destId="{D76B0B51-5734-4585-B252-5B0D8E8C53EA}" srcOrd="0" destOrd="0" presId="urn:microsoft.com/office/officeart/2008/layout/CaptionedPictures"/>
    <dgm:cxn modelId="{5B8F2BE8-2A52-411D-BD85-3958D373E7E3}" srcId="{C39F936D-263D-4C7E-A7BC-11137B6D2545}" destId="{D7478DC4-0F8E-49ED-946B-79338468B069}" srcOrd="4" destOrd="0" parTransId="{F6F66DE4-4BA8-4444-8DCF-B121A2E45C15}" sibTransId="{827CA65C-5C98-4587-A1BE-B02C24A05330}"/>
    <dgm:cxn modelId="{9AC191F7-828E-4461-AADF-A3F83D4D686B}" type="presOf" srcId="{FED6269F-EB7F-419A-9D7B-8FC395093D27}" destId="{FB852867-4B44-4FD4-AF7F-FB91F91F966A}" srcOrd="0" destOrd="0" presId="urn:microsoft.com/office/officeart/2008/layout/CaptionedPictures"/>
    <dgm:cxn modelId="{2A15F6FE-3A69-4618-9156-6BE974242E66}" srcId="{FA04255A-FC5E-4520-966A-3A054300D77A}" destId="{C6469219-A362-4D43-8EC1-F399DB6046A0}" srcOrd="0" destOrd="0" parTransId="{0AB3F416-37B9-4BD0-92D9-B4648E22B7EF}" sibTransId="{19A9D9C7-6548-4DA4-99DD-0017426B23F1}"/>
    <dgm:cxn modelId="{B645816F-7EEA-4144-A437-35B01DE283BF}" type="presParOf" srcId="{188ECDA1-CD1D-4ED6-BF0F-A9872EC6D6F4}" destId="{49AD2417-BED7-49F5-A1AC-C1C908BCFC6B}" srcOrd="0" destOrd="0" presId="urn:microsoft.com/office/officeart/2008/layout/CaptionedPictures"/>
    <dgm:cxn modelId="{98B539CE-E4EE-40AF-8B2E-90A396B4C240}" type="presParOf" srcId="{49AD2417-BED7-49F5-A1AC-C1C908BCFC6B}" destId="{D3D3A542-9936-4AC8-B3B4-1B571D403422}" srcOrd="0" destOrd="0" presId="urn:microsoft.com/office/officeart/2008/layout/CaptionedPictures"/>
    <dgm:cxn modelId="{DC07837B-8AEB-467B-B167-D39A6B460977}" type="presParOf" srcId="{49AD2417-BED7-49F5-A1AC-C1C908BCFC6B}" destId="{9C5B27A4-E52B-4446-9526-FEA341FA0BDE}" srcOrd="1" destOrd="0" presId="urn:microsoft.com/office/officeart/2008/layout/CaptionedPictures"/>
    <dgm:cxn modelId="{313EF7CA-5CBE-499A-BDC3-549FBABC8AD4}" type="presParOf" srcId="{49AD2417-BED7-49F5-A1AC-C1C908BCFC6B}" destId="{93DF1979-F56A-4323-BC6D-15CED6589960}" srcOrd="2" destOrd="0" presId="urn:microsoft.com/office/officeart/2008/layout/CaptionedPictures"/>
    <dgm:cxn modelId="{8F047FE8-C71F-4D74-9C98-E9991E33FA4A}" type="presParOf" srcId="{93DF1979-F56A-4323-BC6D-15CED6589960}" destId="{FB852867-4B44-4FD4-AF7F-FB91F91F966A}" srcOrd="0" destOrd="0" presId="urn:microsoft.com/office/officeart/2008/layout/CaptionedPictures"/>
    <dgm:cxn modelId="{01529FD6-9803-4FEE-85D7-6EB517EC540D}" type="presParOf" srcId="{93DF1979-F56A-4323-BC6D-15CED6589960}" destId="{6B249632-B36A-40C4-B246-EC385E0AAF2E}" srcOrd="1" destOrd="0" presId="urn:microsoft.com/office/officeart/2008/layout/CaptionedPictures"/>
    <dgm:cxn modelId="{9C9090E5-C699-4362-8BBD-0BBF1D95A22B}" type="presParOf" srcId="{188ECDA1-CD1D-4ED6-BF0F-A9872EC6D6F4}" destId="{D5661884-B1E8-4870-A4C2-80F33FEBD355}" srcOrd="1" destOrd="0" presId="urn:microsoft.com/office/officeart/2008/layout/CaptionedPictures"/>
    <dgm:cxn modelId="{7C9BA106-AD90-4BB1-8A24-81963DA9D64B}" type="presParOf" srcId="{188ECDA1-CD1D-4ED6-BF0F-A9872EC6D6F4}" destId="{5824445D-DE38-4639-BA6C-0A30FCD751C4}" srcOrd="2" destOrd="0" presId="urn:microsoft.com/office/officeart/2008/layout/CaptionedPictures"/>
    <dgm:cxn modelId="{DB67918A-7AAD-44E9-A60B-76EA5C740682}" type="presParOf" srcId="{5824445D-DE38-4639-BA6C-0A30FCD751C4}" destId="{C78D0C45-EA56-4CC5-BE66-C38A6AD6F79B}" srcOrd="0" destOrd="0" presId="urn:microsoft.com/office/officeart/2008/layout/CaptionedPictures"/>
    <dgm:cxn modelId="{C8B6B6B1-FBDF-4620-BAC5-8F96A5312261}" type="presParOf" srcId="{5824445D-DE38-4639-BA6C-0A30FCD751C4}" destId="{EE7691E9-ED1B-4765-BA20-A2220C0DFAC4}" srcOrd="1" destOrd="0" presId="urn:microsoft.com/office/officeart/2008/layout/CaptionedPictures"/>
    <dgm:cxn modelId="{660F2AA0-0B1D-43E1-8A58-22769006865B}" type="presParOf" srcId="{5824445D-DE38-4639-BA6C-0A30FCD751C4}" destId="{F8B103A5-D0A8-4956-88C0-96273BB3C8EA}" srcOrd="2" destOrd="0" presId="urn:microsoft.com/office/officeart/2008/layout/CaptionedPictures"/>
    <dgm:cxn modelId="{2D94D730-089B-426E-91EB-A21343142CA6}" type="presParOf" srcId="{F8B103A5-D0A8-4956-88C0-96273BB3C8EA}" destId="{BE10601B-BA7C-443C-896D-3057D154F7FD}" srcOrd="0" destOrd="0" presId="urn:microsoft.com/office/officeart/2008/layout/CaptionedPictures"/>
    <dgm:cxn modelId="{CCC15154-1C0A-4083-935C-B744186B80BE}" type="presParOf" srcId="{F8B103A5-D0A8-4956-88C0-96273BB3C8EA}" destId="{CCA06943-ED9D-4B45-BD39-ADBCDC264C98}" srcOrd="1" destOrd="0" presId="urn:microsoft.com/office/officeart/2008/layout/CaptionedPictures"/>
    <dgm:cxn modelId="{66B2DF7A-2EC7-45ED-86D2-3C286E7A8625}" type="presParOf" srcId="{188ECDA1-CD1D-4ED6-BF0F-A9872EC6D6F4}" destId="{240172C4-0EC0-47FF-9D3B-D24837FAE212}" srcOrd="3" destOrd="0" presId="urn:microsoft.com/office/officeart/2008/layout/CaptionedPictures"/>
    <dgm:cxn modelId="{78258325-359C-40B3-8FE5-E32723DBACAC}" type="presParOf" srcId="{188ECDA1-CD1D-4ED6-BF0F-A9872EC6D6F4}" destId="{0F90EBA0-3A96-4B0F-B3D4-A69B49933350}" srcOrd="4" destOrd="0" presId="urn:microsoft.com/office/officeart/2008/layout/CaptionedPictures"/>
    <dgm:cxn modelId="{EEAEAD6A-5A7D-45CD-80C8-B8E5EC599739}" type="presParOf" srcId="{0F90EBA0-3A96-4B0F-B3D4-A69B49933350}" destId="{A99A0F7A-2322-4014-A8C9-EA0BB26ECB53}" srcOrd="0" destOrd="0" presId="urn:microsoft.com/office/officeart/2008/layout/CaptionedPictures"/>
    <dgm:cxn modelId="{C4DE06D2-2C1F-4617-B297-533E855312D9}" type="presParOf" srcId="{0F90EBA0-3A96-4B0F-B3D4-A69B49933350}" destId="{E274D403-2C11-4247-BCA3-15A441CB328C}" srcOrd="1" destOrd="0" presId="urn:microsoft.com/office/officeart/2008/layout/CaptionedPictures"/>
    <dgm:cxn modelId="{D0D70924-D65C-49CE-9CE7-67F734018FBD}" type="presParOf" srcId="{0F90EBA0-3A96-4B0F-B3D4-A69B49933350}" destId="{C3BA0706-381D-43E3-9B73-B8D7316705C8}" srcOrd="2" destOrd="0" presId="urn:microsoft.com/office/officeart/2008/layout/CaptionedPictures"/>
    <dgm:cxn modelId="{8F959021-3A5C-472A-844A-DA4A4C385F42}" type="presParOf" srcId="{C3BA0706-381D-43E3-9B73-B8D7316705C8}" destId="{D76B0B51-5734-4585-B252-5B0D8E8C53EA}" srcOrd="0" destOrd="0" presId="urn:microsoft.com/office/officeart/2008/layout/CaptionedPictures"/>
    <dgm:cxn modelId="{7AC610D7-FD09-4A2A-B94F-5A293EF47377}" type="presParOf" srcId="{C3BA0706-381D-43E3-9B73-B8D7316705C8}" destId="{D6FB24BC-13E0-4BBF-B6EB-EEFDBACD1681}" srcOrd="1" destOrd="0" presId="urn:microsoft.com/office/officeart/2008/layout/CaptionedPictures"/>
    <dgm:cxn modelId="{7FE1320A-5269-4C10-8C75-418200A20D8F}" type="presParOf" srcId="{188ECDA1-CD1D-4ED6-BF0F-A9872EC6D6F4}" destId="{49D13DFB-AC86-4D6A-9883-A5A87ADDDDB4}" srcOrd="5" destOrd="0" presId="urn:microsoft.com/office/officeart/2008/layout/CaptionedPictures"/>
    <dgm:cxn modelId="{CFB79358-A5EB-495A-B3C8-E417CECE90E8}" type="presParOf" srcId="{188ECDA1-CD1D-4ED6-BF0F-A9872EC6D6F4}" destId="{FD32D97A-50A4-436A-89FA-0058F07A559C}" srcOrd="6" destOrd="0" presId="urn:microsoft.com/office/officeart/2008/layout/CaptionedPictures"/>
    <dgm:cxn modelId="{8EFE7F16-CEB5-4870-A16A-ECE3AB73A83E}" type="presParOf" srcId="{FD32D97A-50A4-436A-89FA-0058F07A559C}" destId="{BA99658F-2BCA-4188-85B0-0D8AE92F2B22}" srcOrd="0" destOrd="0" presId="urn:microsoft.com/office/officeart/2008/layout/CaptionedPictures"/>
    <dgm:cxn modelId="{1B617F6A-E31E-462B-ADA3-48450044FA53}" type="presParOf" srcId="{FD32D97A-50A4-436A-89FA-0058F07A559C}" destId="{0A1952C1-C8EA-425F-AFB5-4439FF1265BC}" srcOrd="1" destOrd="0" presId="urn:microsoft.com/office/officeart/2008/layout/CaptionedPictures"/>
    <dgm:cxn modelId="{437F61EB-F261-4907-9CEA-3FB6A484AE8E}" type="presParOf" srcId="{FD32D97A-50A4-436A-89FA-0058F07A559C}" destId="{5C8404D4-3E28-49B2-B5BC-20CC73BA3755}" srcOrd="2" destOrd="0" presId="urn:microsoft.com/office/officeart/2008/layout/CaptionedPictures"/>
    <dgm:cxn modelId="{726A9A81-0E2B-4EC1-BC98-AFA644D99224}" type="presParOf" srcId="{5C8404D4-3E28-49B2-B5BC-20CC73BA3755}" destId="{7FFF6CB1-D2B8-42A1-B97E-A5A7A310D756}" srcOrd="0" destOrd="0" presId="urn:microsoft.com/office/officeart/2008/layout/CaptionedPictures"/>
    <dgm:cxn modelId="{F55E0153-D669-477D-8571-801943071091}" type="presParOf" srcId="{5C8404D4-3E28-49B2-B5BC-20CC73BA3755}" destId="{577CEF10-1CDE-4E72-8202-BBAE898DB092}" srcOrd="1" destOrd="0" presId="urn:microsoft.com/office/officeart/2008/layout/CaptionedPictures"/>
    <dgm:cxn modelId="{703A4D7A-1401-46B9-ACA5-367D8F5F10AD}" type="presParOf" srcId="{188ECDA1-CD1D-4ED6-BF0F-A9872EC6D6F4}" destId="{7929BED1-45B4-42EE-996E-22096818417D}" srcOrd="7" destOrd="0" presId="urn:microsoft.com/office/officeart/2008/layout/CaptionedPictures"/>
    <dgm:cxn modelId="{435F630F-E9EC-4BAB-947A-5AFDC2C62082}" type="presParOf" srcId="{188ECDA1-CD1D-4ED6-BF0F-A9872EC6D6F4}" destId="{CA30D0B9-CEFD-4D13-9103-3C5E6EA15C29}" srcOrd="8" destOrd="0" presId="urn:microsoft.com/office/officeart/2008/layout/CaptionedPictures"/>
    <dgm:cxn modelId="{44AB3C24-7A7A-48A3-B43C-AA1C59E8D919}" type="presParOf" srcId="{CA30D0B9-CEFD-4D13-9103-3C5E6EA15C29}" destId="{BE16D2F0-3109-4892-AE2D-E3B652271DFC}" srcOrd="0" destOrd="0" presId="urn:microsoft.com/office/officeart/2008/layout/CaptionedPictures"/>
    <dgm:cxn modelId="{D50CD81C-F61E-44B6-A78D-2EB61B8DE682}" type="presParOf" srcId="{CA30D0B9-CEFD-4D13-9103-3C5E6EA15C29}" destId="{BADA6552-790D-4AEE-AAD2-9384C7A0958B}" srcOrd="1" destOrd="0" presId="urn:microsoft.com/office/officeart/2008/layout/CaptionedPictures"/>
    <dgm:cxn modelId="{6043C573-3FBA-4003-8F65-043FB21A2442}" type="presParOf" srcId="{CA30D0B9-CEFD-4D13-9103-3C5E6EA15C29}" destId="{AFACC27A-30A2-4831-9F3C-14DBBA484DEF}" srcOrd="2" destOrd="0" presId="urn:microsoft.com/office/officeart/2008/layout/CaptionedPictures"/>
    <dgm:cxn modelId="{49A7EEE5-7D98-4BCD-BB41-06229E79A48F}" type="presParOf" srcId="{AFACC27A-30A2-4831-9F3C-14DBBA484DEF}" destId="{298B753D-FA08-4FA1-B77B-1142A1ADBE46}" srcOrd="0" destOrd="0" presId="urn:microsoft.com/office/officeart/2008/layout/CaptionedPictures"/>
    <dgm:cxn modelId="{709E7CE8-5FA1-4C9C-835F-80F4B37E5174}" type="presParOf" srcId="{AFACC27A-30A2-4831-9F3C-14DBBA484DEF}" destId="{A22FD78C-1B84-4C38-87B4-32DFC966B1F1}" srcOrd="1" destOrd="0" presId="urn:microsoft.com/office/officeart/2008/layout/CaptionedPictures"/>
    <dgm:cxn modelId="{51C10C9A-073F-4247-9D77-669C65BFE6C4}" type="presParOf" srcId="{188ECDA1-CD1D-4ED6-BF0F-A9872EC6D6F4}" destId="{B98B2BB0-A76D-424D-AD91-8536578360EB}" srcOrd="9" destOrd="0" presId="urn:microsoft.com/office/officeart/2008/layout/CaptionedPictures"/>
    <dgm:cxn modelId="{66C219E9-98B8-4588-97D9-E3BCAAB708AA}" type="presParOf" srcId="{188ECDA1-CD1D-4ED6-BF0F-A9872EC6D6F4}" destId="{9A137D2A-9421-40F4-8F57-CAD3936F6EB6}" srcOrd="10" destOrd="0" presId="urn:microsoft.com/office/officeart/2008/layout/CaptionedPictures"/>
    <dgm:cxn modelId="{003B1EFC-EB07-4FFB-982A-80FBC8863DAF}" type="presParOf" srcId="{9A137D2A-9421-40F4-8F57-CAD3936F6EB6}" destId="{3699187B-165B-41F4-96E4-9B9EFE1290B9}" srcOrd="0" destOrd="0" presId="urn:microsoft.com/office/officeart/2008/layout/CaptionedPictures"/>
    <dgm:cxn modelId="{8EC3A00E-9637-44CF-96AD-9EBE09E337D1}" type="presParOf" srcId="{9A137D2A-9421-40F4-8F57-CAD3936F6EB6}" destId="{DC33063B-D1D0-4C02-9CEB-442FBD5391A5}" srcOrd="1" destOrd="0" presId="urn:microsoft.com/office/officeart/2008/layout/CaptionedPictures"/>
    <dgm:cxn modelId="{3F28AF02-4491-4B70-9F48-F12E177823D1}" type="presParOf" srcId="{9A137D2A-9421-40F4-8F57-CAD3936F6EB6}" destId="{6347EB1F-0A39-4843-B4ED-3456513ED2BA}" srcOrd="2" destOrd="0" presId="urn:microsoft.com/office/officeart/2008/layout/CaptionedPictures"/>
    <dgm:cxn modelId="{12F2D3CE-ABD5-46B6-9541-D976B5B747E4}" type="presParOf" srcId="{6347EB1F-0A39-4843-B4ED-3456513ED2BA}" destId="{520C2F76-8D21-4C71-82BE-9C149B182BC2}" srcOrd="0" destOrd="0" presId="urn:microsoft.com/office/officeart/2008/layout/CaptionedPictures"/>
    <dgm:cxn modelId="{C24EAF1A-B10D-4B7B-82F2-29FD1EF1F3CC}" type="presParOf" srcId="{6347EB1F-0A39-4843-B4ED-3456513ED2BA}" destId="{A0E521DE-26F6-4A03-8FA2-37D7964056B0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156EF34-D1FC-4B8E-B226-2BF5A2A95C3A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41DFD04-17E1-4DF5-9C0C-C1A17E86961C}">
      <dgm:prSet phldrT="[Text]" custT="1"/>
      <dgm:spPr/>
      <dgm:t>
        <a:bodyPr/>
        <a:lstStyle/>
        <a:p>
          <a:r>
            <a:rPr lang="cs-CZ" sz="1000" dirty="0"/>
            <a:t>Obr. 8</a:t>
          </a:r>
        </a:p>
      </dgm:t>
    </dgm:pt>
    <dgm:pt modelId="{6776196C-9D89-4C1E-98A4-22730C19A8DC}" type="parTrans" cxnId="{96A32F6C-3F39-407E-86F9-54615A32441A}">
      <dgm:prSet/>
      <dgm:spPr/>
      <dgm:t>
        <a:bodyPr/>
        <a:lstStyle/>
        <a:p>
          <a:endParaRPr lang="cs-CZ"/>
        </a:p>
      </dgm:t>
    </dgm:pt>
    <dgm:pt modelId="{3554CC1E-2F0B-47A0-8EDE-679F9511FE68}" type="sibTrans" cxnId="{96A32F6C-3F39-407E-86F9-54615A32441A}">
      <dgm:prSet/>
      <dgm:spPr/>
      <dgm:t>
        <a:bodyPr/>
        <a:lstStyle/>
        <a:p>
          <a:endParaRPr lang="cs-CZ"/>
        </a:p>
      </dgm:t>
    </dgm:pt>
    <dgm:pt modelId="{57936C23-34D3-4763-9909-98C9936B9840}">
      <dgm:prSet phldrT="[Text]"/>
      <dgm:spPr/>
      <dgm:t>
        <a:bodyPr/>
        <a:lstStyle/>
        <a:p>
          <a:r>
            <a:rPr lang="cs-CZ" b="1" dirty="0"/>
            <a:t>Jezero (Norsko)</a:t>
          </a:r>
        </a:p>
      </dgm:t>
    </dgm:pt>
    <dgm:pt modelId="{EB2C087E-9271-4932-AE27-9C2ADBA3DFCF}" type="parTrans" cxnId="{79DF0E43-05B6-4BFC-A57B-1AE742E5D214}">
      <dgm:prSet/>
      <dgm:spPr/>
      <dgm:t>
        <a:bodyPr/>
        <a:lstStyle/>
        <a:p>
          <a:endParaRPr lang="cs-CZ"/>
        </a:p>
      </dgm:t>
    </dgm:pt>
    <dgm:pt modelId="{C5594581-ED99-45F4-AF4C-A1B802355727}" type="sibTrans" cxnId="{79DF0E43-05B6-4BFC-A57B-1AE742E5D214}">
      <dgm:prSet/>
      <dgm:spPr/>
      <dgm:t>
        <a:bodyPr/>
        <a:lstStyle/>
        <a:p>
          <a:endParaRPr lang="cs-CZ"/>
        </a:p>
      </dgm:t>
    </dgm:pt>
    <dgm:pt modelId="{CA6AC20D-F682-47F5-A44B-8FFCFE7CB414}">
      <dgm:prSet phldrT="[Text]" custT="1"/>
      <dgm:spPr/>
      <dgm:t>
        <a:bodyPr/>
        <a:lstStyle/>
        <a:p>
          <a:r>
            <a:rPr lang="cs-CZ" sz="1000" dirty="0"/>
            <a:t>Obr. 9</a:t>
          </a:r>
        </a:p>
      </dgm:t>
    </dgm:pt>
    <dgm:pt modelId="{46BB5E11-A966-4F37-BAD1-1B3D1DEE0D43}" type="parTrans" cxnId="{4D6DE1B1-6130-4A24-A916-5A449F5BFDC1}">
      <dgm:prSet/>
      <dgm:spPr/>
      <dgm:t>
        <a:bodyPr/>
        <a:lstStyle/>
        <a:p>
          <a:endParaRPr lang="cs-CZ"/>
        </a:p>
      </dgm:t>
    </dgm:pt>
    <dgm:pt modelId="{B99FD8DA-F11D-4AF3-ACF6-796FAC65BAEE}" type="sibTrans" cxnId="{4D6DE1B1-6130-4A24-A916-5A449F5BFDC1}">
      <dgm:prSet/>
      <dgm:spPr/>
      <dgm:t>
        <a:bodyPr/>
        <a:lstStyle/>
        <a:p>
          <a:endParaRPr lang="cs-CZ"/>
        </a:p>
      </dgm:t>
    </dgm:pt>
    <dgm:pt modelId="{5853BF8E-7D06-4F2B-8A3A-E5A836CD9DBC}">
      <dgm:prSet phldrT="[Text]"/>
      <dgm:spPr/>
      <dgm:t>
        <a:bodyPr/>
        <a:lstStyle/>
        <a:p>
          <a:r>
            <a:rPr lang="cs-CZ" b="1" dirty="0"/>
            <a:t>Bažiny (Šumava)</a:t>
          </a:r>
          <a:r>
            <a:rPr lang="cs-CZ" dirty="0"/>
            <a:t> </a:t>
          </a:r>
        </a:p>
      </dgm:t>
    </dgm:pt>
    <dgm:pt modelId="{CB0CECAD-D353-44EE-B057-6D65CC77842D}" type="parTrans" cxnId="{7770D7F3-6613-46A5-B1D3-09C41F59EC09}">
      <dgm:prSet/>
      <dgm:spPr/>
      <dgm:t>
        <a:bodyPr/>
        <a:lstStyle/>
        <a:p>
          <a:endParaRPr lang="cs-CZ"/>
        </a:p>
      </dgm:t>
    </dgm:pt>
    <dgm:pt modelId="{D49B0B05-5229-45E5-AD40-3CF78BC169A1}" type="sibTrans" cxnId="{7770D7F3-6613-46A5-B1D3-09C41F59EC09}">
      <dgm:prSet/>
      <dgm:spPr/>
      <dgm:t>
        <a:bodyPr/>
        <a:lstStyle/>
        <a:p>
          <a:endParaRPr lang="cs-CZ"/>
        </a:p>
      </dgm:t>
    </dgm:pt>
    <dgm:pt modelId="{56B243E5-FD0E-4A2E-A10A-54B1AB653656}">
      <dgm:prSet phldrT="[Text]" custT="1"/>
      <dgm:spPr/>
      <dgm:t>
        <a:bodyPr/>
        <a:lstStyle/>
        <a:p>
          <a:r>
            <a:rPr lang="cs-CZ" sz="1000" dirty="0"/>
            <a:t>Obr. 10</a:t>
          </a:r>
        </a:p>
      </dgm:t>
    </dgm:pt>
    <dgm:pt modelId="{8C556939-2EAE-4E2D-8D6B-B4607295CECB}" type="parTrans" cxnId="{AF425873-9A15-4FBC-BC71-2F4AB37F21FA}">
      <dgm:prSet/>
      <dgm:spPr/>
      <dgm:t>
        <a:bodyPr/>
        <a:lstStyle/>
        <a:p>
          <a:endParaRPr lang="cs-CZ"/>
        </a:p>
      </dgm:t>
    </dgm:pt>
    <dgm:pt modelId="{D48DA877-FD14-4EE3-8526-0EB4A3AE4EDC}" type="sibTrans" cxnId="{AF425873-9A15-4FBC-BC71-2F4AB37F21FA}">
      <dgm:prSet/>
      <dgm:spPr/>
      <dgm:t>
        <a:bodyPr/>
        <a:lstStyle/>
        <a:p>
          <a:endParaRPr lang="cs-CZ"/>
        </a:p>
      </dgm:t>
    </dgm:pt>
    <dgm:pt modelId="{A77775B3-22DD-4659-84B8-193D5914E816}">
      <dgm:prSet phldrT="[Text]"/>
      <dgm:spPr/>
      <dgm:t>
        <a:bodyPr/>
        <a:lstStyle/>
        <a:p>
          <a:r>
            <a:rPr lang="cs-CZ" b="1" dirty="0" err="1"/>
            <a:t>Řasnatka</a:t>
          </a:r>
          <a:r>
            <a:rPr lang="cs-CZ" b="1" dirty="0"/>
            <a:t> okrouhlolistá</a:t>
          </a:r>
        </a:p>
      </dgm:t>
    </dgm:pt>
    <dgm:pt modelId="{ADE6879D-7394-46B0-8AD9-EDC236FACAF4}" type="parTrans" cxnId="{7112DC71-EE1B-49F0-8B43-3F24A930C805}">
      <dgm:prSet/>
      <dgm:spPr/>
      <dgm:t>
        <a:bodyPr/>
        <a:lstStyle/>
        <a:p>
          <a:endParaRPr lang="cs-CZ"/>
        </a:p>
      </dgm:t>
    </dgm:pt>
    <dgm:pt modelId="{8CDB0DA0-05B8-4E39-9306-935E665BE771}" type="sibTrans" cxnId="{7112DC71-EE1B-49F0-8B43-3F24A930C805}">
      <dgm:prSet/>
      <dgm:spPr/>
      <dgm:t>
        <a:bodyPr/>
        <a:lstStyle/>
        <a:p>
          <a:endParaRPr lang="cs-CZ"/>
        </a:p>
      </dgm:t>
    </dgm:pt>
    <dgm:pt modelId="{20E69CEE-2FE4-4396-9029-E08AA2E3E04C}" type="pres">
      <dgm:prSet presAssocID="{5156EF34-D1FC-4B8E-B226-2BF5A2A95C3A}" presName="Name0" presStyleCnt="0">
        <dgm:presLayoutVars>
          <dgm:chMax/>
          <dgm:chPref/>
          <dgm:dir/>
        </dgm:presLayoutVars>
      </dgm:prSet>
      <dgm:spPr/>
    </dgm:pt>
    <dgm:pt modelId="{189F0BA1-A40E-4615-82B4-41CCA142CE52}" type="pres">
      <dgm:prSet presAssocID="{C41DFD04-17E1-4DF5-9C0C-C1A17E86961C}" presName="composite" presStyleCnt="0">
        <dgm:presLayoutVars>
          <dgm:chMax val="1"/>
          <dgm:chPref val="1"/>
        </dgm:presLayoutVars>
      </dgm:prSet>
      <dgm:spPr/>
    </dgm:pt>
    <dgm:pt modelId="{8F1D93CC-1F05-49FF-9C29-78BE63BE41B2}" type="pres">
      <dgm:prSet presAssocID="{C41DFD04-17E1-4DF5-9C0C-C1A17E86961C}" presName="Accent" presStyleLbl="trAlignAcc1" presStyleIdx="0" presStyleCnt="3">
        <dgm:presLayoutVars>
          <dgm:chMax val="0"/>
          <dgm:chPref val="0"/>
        </dgm:presLayoutVars>
      </dgm:prSet>
      <dgm:spPr/>
    </dgm:pt>
    <dgm:pt modelId="{3C454975-C450-4C3C-8CE5-49CA431440BD}" type="pres">
      <dgm:prSet presAssocID="{C41DFD04-17E1-4DF5-9C0C-C1A17E86961C}" presName="Image" presStyleLbl="alignImgPlace1" presStyleIdx="0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chemeClr val="bg1"/>
          </a:solidFill>
        </a:ln>
      </dgm:spPr>
    </dgm:pt>
    <dgm:pt modelId="{90A717B5-3CCD-4FDF-A03B-C850ADFB1CD5}" type="pres">
      <dgm:prSet presAssocID="{C41DFD04-17E1-4DF5-9C0C-C1A17E86961C}" presName="ChildComposite" presStyleCnt="0"/>
      <dgm:spPr/>
    </dgm:pt>
    <dgm:pt modelId="{8489014A-2A15-44EA-B927-D898CA41EE39}" type="pres">
      <dgm:prSet presAssocID="{C41DFD04-17E1-4DF5-9C0C-C1A17E86961C}" presName="Child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603E6BC-B236-42A9-8559-F4FA3094A630}" type="pres">
      <dgm:prSet presAssocID="{C41DFD04-17E1-4DF5-9C0C-C1A17E86961C}" presName="Parent" presStyleLbl="revTx" presStyleIdx="0" presStyleCnt="3">
        <dgm:presLayoutVars>
          <dgm:chMax val="1"/>
          <dgm:chPref val="0"/>
          <dgm:bulletEnabled val="1"/>
        </dgm:presLayoutVars>
      </dgm:prSet>
      <dgm:spPr/>
    </dgm:pt>
    <dgm:pt modelId="{D9D96179-7D69-46D1-BFF6-EC908095EFA6}" type="pres">
      <dgm:prSet presAssocID="{3554CC1E-2F0B-47A0-8EDE-679F9511FE68}" presName="sibTrans" presStyleCnt="0"/>
      <dgm:spPr/>
    </dgm:pt>
    <dgm:pt modelId="{64473B25-BB70-4F72-9BC3-93FD9DF8B43D}" type="pres">
      <dgm:prSet presAssocID="{CA6AC20D-F682-47F5-A44B-8FFCFE7CB414}" presName="composite" presStyleCnt="0">
        <dgm:presLayoutVars>
          <dgm:chMax val="1"/>
          <dgm:chPref val="1"/>
        </dgm:presLayoutVars>
      </dgm:prSet>
      <dgm:spPr/>
    </dgm:pt>
    <dgm:pt modelId="{C597F326-F919-4C07-9DBD-ED848718DA10}" type="pres">
      <dgm:prSet presAssocID="{CA6AC20D-F682-47F5-A44B-8FFCFE7CB414}" presName="Accent" presStyleLbl="trAlignAcc1" presStyleIdx="1" presStyleCnt="3" custScaleY="101288" custLinFactNeighborX="2638" custLinFactNeighborY="-1580">
        <dgm:presLayoutVars>
          <dgm:chMax val="0"/>
          <dgm:chPref val="0"/>
        </dgm:presLayoutVars>
      </dgm:prSet>
      <dgm:spPr/>
    </dgm:pt>
    <dgm:pt modelId="{559900EA-8DF6-4BC3-BFD0-AB40FE56047B}" type="pres">
      <dgm:prSet presAssocID="{CA6AC20D-F682-47F5-A44B-8FFCFE7CB414}" presName="Image" presStyleLbl="alignImgPlace1" presStyleIdx="1" presStyleCnt="3" custScaleY="107741" custLinFactNeighborX="3954" custLinFactNeighborY="-84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</dgm:pt>
    <dgm:pt modelId="{C40AE6D3-AA6E-49E2-BFC6-D3CFA442AE4D}" type="pres">
      <dgm:prSet presAssocID="{CA6AC20D-F682-47F5-A44B-8FFCFE7CB414}" presName="ChildComposite" presStyleCnt="0"/>
      <dgm:spPr/>
    </dgm:pt>
    <dgm:pt modelId="{9C0E5BDC-93CA-4E00-9C03-859F5A794E09}" type="pres">
      <dgm:prSet presAssocID="{CA6AC20D-F682-47F5-A44B-8FFCFE7CB414}" presName="Child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DB757002-E2FB-4D85-AF05-10C3D8AF92CC}" type="pres">
      <dgm:prSet presAssocID="{CA6AC20D-F682-47F5-A44B-8FFCFE7CB414}" presName="Parent" presStyleLbl="revTx" presStyleIdx="1" presStyleCnt="3">
        <dgm:presLayoutVars>
          <dgm:chMax val="1"/>
          <dgm:chPref val="0"/>
          <dgm:bulletEnabled val="1"/>
        </dgm:presLayoutVars>
      </dgm:prSet>
      <dgm:spPr/>
    </dgm:pt>
    <dgm:pt modelId="{DBA64809-1158-4029-AEDB-29815CFD2ABA}" type="pres">
      <dgm:prSet presAssocID="{B99FD8DA-F11D-4AF3-ACF6-796FAC65BAEE}" presName="sibTrans" presStyleCnt="0"/>
      <dgm:spPr/>
    </dgm:pt>
    <dgm:pt modelId="{0C3A6C44-4577-48CA-8E84-7347CCD8AE93}" type="pres">
      <dgm:prSet presAssocID="{56B243E5-FD0E-4A2E-A10A-54B1AB653656}" presName="composite" presStyleCnt="0">
        <dgm:presLayoutVars>
          <dgm:chMax val="1"/>
          <dgm:chPref val="1"/>
        </dgm:presLayoutVars>
      </dgm:prSet>
      <dgm:spPr/>
    </dgm:pt>
    <dgm:pt modelId="{038DC329-F9EE-4CB1-9D84-AAEE372A9AD0}" type="pres">
      <dgm:prSet presAssocID="{56B243E5-FD0E-4A2E-A10A-54B1AB653656}" presName="Accent" presStyleLbl="trAlignAcc1" presStyleIdx="2" presStyleCnt="3" custLinFactNeighborX="2341" custLinFactNeighborY="-1580">
        <dgm:presLayoutVars>
          <dgm:chMax val="0"/>
          <dgm:chPref val="0"/>
        </dgm:presLayoutVars>
      </dgm:prSet>
      <dgm:spPr/>
    </dgm:pt>
    <dgm:pt modelId="{156A750D-8799-44D3-B5AB-6E84DC04F562}" type="pres">
      <dgm:prSet presAssocID="{56B243E5-FD0E-4A2E-A10A-54B1AB653656}" presName="Image" presStyleLbl="alignImgPlace1" presStyleIdx="2" presStyleCnt="3" custScaleY="107741" custLinFactNeighborX="334" custLinFactNeighborY="-84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</dgm:pt>
    <dgm:pt modelId="{1FC58751-ED42-4972-B21F-5AC68178244C}" type="pres">
      <dgm:prSet presAssocID="{56B243E5-FD0E-4A2E-A10A-54B1AB653656}" presName="ChildComposite" presStyleCnt="0"/>
      <dgm:spPr/>
    </dgm:pt>
    <dgm:pt modelId="{754EF151-83C4-4642-A8B2-303C6D5D3273}" type="pres">
      <dgm:prSet presAssocID="{56B243E5-FD0E-4A2E-A10A-54B1AB653656}" presName="Child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3F5B68F5-65F3-4B97-A1A7-42A07E47D749}" type="pres">
      <dgm:prSet presAssocID="{56B243E5-FD0E-4A2E-A10A-54B1AB653656}" presName="Parent" presStyleLbl="revTx" presStyleIdx="2" presStyleCnt="3">
        <dgm:presLayoutVars>
          <dgm:chMax val="1"/>
          <dgm:chPref val="0"/>
          <dgm:bulletEnabled val="1"/>
        </dgm:presLayoutVars>
      </dgm:prSet>
      <dgm:spPr/>
    </dgm:pt>
  </dgm:ptLst>
  <dgm:cxnLst>
    <dgm:cxn modelId="{0411BA3D-7DBE-4022-97A5-4718D244ECC4}" type="presOf" srcId="{C41DFD04-17E1-4DF5-9C0C-C1A17E86961C}" destId="{7603E6BC-B236-42A9-8559-F4FA3094A630}" srcOrd="0" destOrd="0" presId="urn:microsoft.com/office/officeart/2008/layout/CaptionedPictures"/>
    <dgm:cxn modelId="{3B5FA43E-AB22-4F06-8CE4-B02D2981642D}" type="presOf" srcId="{A77775B3-22DD-4659-84B8-193D5914E816}" destId="{754EF151-83C4-4642-A8B2-303C6D5D3273}" srcOrd="0" destOrd="0" presId="urn:microsoft.com/office/officeart/2008/layout/CaptionedPictures"/>
    <dgm:cxn modelId="{79DF0E43-05B6-4BFC-A57B-1AE742E5D214}" srcId="{C41DFD04-17E1-4DF5-9C0C-C1A17E86961C}" destId="{57936C23-34D3-4763-9909-98C9936B9840}" srcOrd="0" destOrd="0" parTransId="{EB2C087E-9271-4932-AE27-9C2ADBA3DFCF}" sibTransId="{C5594581-ED99-45F4-AF4C-A1B802355727}"/>
    <dgm:cxn modelId="{A4F53569-6A97-4E53-9E41-FB56EE19A855}" type="presOf" srcId="{5156EF34-D1FC-4B8E-B226-2BF5A2A95C3A}" destId="{20E69CEE-2FE4-4396-9029-E08AA2E3E04C}" srcOrd="0" destOrd="0" presId="urn:microsoft.com/office/officeart/2008/layout/CaptionedPictures"/>
    <dgm:cxn modelId="{96A32F6C-3F39-407E-86F9-54615A32441A}" srcId="{5156EF34-D1FC-4B8E-B226-2BF5A2A95C3A}" destId="{C41DFD04-17E1-4DF5-9C0C-C1A17E86961C}" srcOrd="0" destOrd="0" parTransId="{6776196C-9D89-4C1E-98A4-22730C19A8DC}" sibTransId="{3554CC1E-2F0B-47A0-8EDE-679F9511FE68}"/>
    <dgm:cxn modelId="{7112DC71-EE1B-49F0-8B43-3F24A930C805}" srcId="{56B243E5-FD0E-4A2E-A10A-54B1AB653656}" destId="{A77775B3-22DD-4659-84B8-193D5914E816}" srcOrd="0" destOrd="0" parTransId="{ADE6879D-7394-46B0-8AD9-EDC236FACAF4}" sibTransId="{8CDB0DA0-05B8-4E39-9306-935E665BE771}"/>
    <dgm:cxn modelId="{AF425873-9A15-4FBC-BC71-2F4AB37F21FA}" srcId="{5156EF34-D1FC-4B8E-B226-2BF5A2A95C3A}" destId="{56B243E5-FD0E-4A2E-A10A-54B1AB653656}" srcOrd="2" destOrd="0" parTransId="{8C556939-2EAE-4E2D-8D6B-B4607295CECB}" sibTransId="{D48DA877-FD14-4EE3-8526-0EB4A3AE4EDC}"/>
    <dgm:cxn modelId="{35A78E86-F208-4DFA-A2A6-A4DFBF8995B1}" type="presOf" srcId="{5853BF8E-7D06-4F2B-8A3A-E5A836CD9DBC}" destId="{9C0E5BDC-93CA-4E00-9C03-859F5A794E09}" srcOrd="0" destOrd="0" presId="urn:microsoft.com/office/officeart/2008/layout/CaptionedPictures"/>
    <dgm:cxn modelId="{10398F9A-FDF2-4AD7-8BEB-3844730EF6F5}" type="presOf" srcId="{CA6AC20D-F682-47F5-A44B-8FFCFE7CB414}" destId="{DB757002-E2FB-4D85-AF05-10C3D8AF92CC}" srcOrd="0" destOrd="0" presId="urn:microsoft.com/office/officeart/2008/layout/CaptionedPictures"/>
    <dgm:cxn modelId="{4D6DE1B1-6130-4A24-A916-5A449F5BFDC1}" srcId="{5156EF34-D1FC-4B8E-B226-2BF5A2A95C3A}" destId="{CA6AC20D-F682-47F5-A44B-8FFCFE7CB414}" srcOrd="1" destOrd="0" parTransId="{46BB5E11-A966-4F37-BAD1-1B3D1DEE0D43}" sibTransId="{B99FD8DA-F11D-4AF3-ACF6-796FAC65BAEE}"/>
    <dgm:cxn modelId="{E80421B9-64C2-46AE-B310-546FE1D3ACD6}" type="presOf" srcId="{57936C23-34D3-4763-9909-98C9936B9840}" destId="{8489014A-2A15-44EA-B927-D898CA41EE39}" srcOrd="0" destOrd="0" presId="urn:microsoft.com/office/officeart/2008/layout/CaptionedPictures"/>
    <dgm:cxn modelId="{DF892DBA-E2AA-4832-B6C1-9C66FCF66BE5}" type="presOf" srcId="{56B243E5-FD0E-4A2E-A10A-54B1AB653656}" destId="{3F5B68F5-65F3-4B97-A1A7-42A07E47D749}" srcOrd="0" destOrd="0" presId="urn:microsoft.com/office/officeart/2008/layout/CaptionedPictures"/>
    <dgm:cxn modelId="{7770D7F3-6613-46A5-B1D3-09C41F59EC09}" srcId="{CA6AC20D-F682-47F5-A44B-8FFCFE7CB414}" destId="{5853BF8E-7D06-4F2B-8A3A-E5A836CD9DBC}" srcOrd="0" destOrd="0" parTransId="{CB0CECAD-D353-44EE-B057-6D65CC77842D}" sibTransId="{D49B0B05-5229-45E5-AD40-3CF78BC169A1}"/>
    <dgm:cxn modelId="{14E4E360-EF2F-4E5D-B618-BD6AFF349196}" type="presParOf" srcId="{20E69CEE-2FE4-4396-9029-E08AA2E3E04C}" destId="{189F0BA1-A40E-4615-82B4-41CCA142CE52}" srcOrd="0" destOrd="0" presId="urn:microsoft.com/office/officeart/2008/layout/CaptionedPictures"/>
    <dgm:cxn modelId="{5602DCF1-B583-4680-A030-F540E7A130E6}" type="presParOf" srcId="{189F0BA1-A40E-4615-82B4-41CCA142CE52}" destId="{8F1D93CC-1F05-49FF-9C29-78BE63BE41B2}" srcOrd="0" destOrd="0" presId="urn:microsoft.com/office/officeart/2008/layout/CaptionedPictures"/>
    <dgm:cxn modelId="{A3265DD8-FA50-4550-89FF-549EFEE243D5}" type="presParOf" srcId="{189F0BA1-A40E-4615-82B4-41CCA142CE52}" destId="{3C454975-C450-4C3C-8CE5-49CA431440BD}" srcOrd="1" destOrd="0" presId="urn:microsoft.com/office/officeart/2008/layout/CaptionedPictures"/>
    <dgm:cxn modelId="{3FF7C982-2FF8-4F9E-AC06-BF419E4C2EE2}" type="presParOf" srcId="{189F0BA1-A40E-4615-82B4-41CCA142CE52}" destId="{90A717B5-3CCD-4FDF-A03B-C850ADFB1CD5}" srcOrd="2" destOrd="0" presId="urn:microsoft.com/office/officeart/2008/layout/CaptionedPictures"/>
    <dgm:cxn modelId="{821F0678-BAD7-4D73-A2DC-392A13F7CBC1}" type="presParOf" srcId="{90A717B5-3CCD-4FDF-A03B-C850ADFB1CD5}" destId="{8489014A-2A15-44EA-B927-D898CA41EE39}" srcOrd="0" destOrd="0" presId="urn:microsoft.com/office/officeart/2008/layout/CaptionedPictures"/>
    <dgm:cxn modelId="{652E94A3-9C34-4FFE-9EB5-9878496128C8}" type="presParOf" srcId="{90A717B5-3CCD-4FDF-A03B-C850ADFB1CD5}" destId="{7603E6BC-B236-42A9-8559-F4FA3094A630}" srcOrd="1" destOrd="0" presId="urn:microsoft.com/office/officeart/2008/layout/CaptionedPictures"/>
    <dgm:cxn modelId="{7CAE2368-ACDA-434C-BC66-75A11DF0FE72}" type="presParOf" srcId="{20E69CEE-2FE4-4396-9029-E08AA2E3E04C}" destId="{D9D96179-7D69-46D1-BFF6-EC908095EFA6}" srcOrd="1" destOrd="0" presId="urn:microsoft.com/office/officeart/2008/layout/CaptionedPictures"/>
    <dgm:cxn modelId="{BD2ADB54-63EC-4D37-9538-E5F57176A013}" type="presParOf" srcId="{20E69CEE-2FE4-4396-9029-E08AA2E3E04C}" destId="{64473B25-BB70-4F72-9BC3-93FD9DF8B43D}" srcOrd="2" destOrd="0" presId="urn:microsoft.com/office/officeart/2008/layout/CaptionedPictures"/>
    <dgm:cxn modelId="{10A3E724-FCE3-49AC-85C1-D016107DDE51}" type="presParOf" srcId="{64473B25-BB70-4F72-9BC3-93FD9DF8B43D}" destId="{C597F326-F919-4C07-9DBD-ED848718DA10}" srcOrd="0" destOrd="0" presId="urn:microsoft.com/office/officeart/2008/layout/CaptionedPictures"/>
    <dgm:cxn modelId="{D3A1FB9B-B022-49ED-B769-F05DE50D07FF}" type="presParOf" srcId="{64473B25-BB70-4F72-9BC3-93FD9DF8B43D}" destId="{559900EA-8DF6-4BC3-BFD0-AB40FE56047B}" srcOrd="1" destOrd="0" presId="urn:microsoft.com/office/officeart/2008/layout/CaptionedPictures"/>
    <dgm:cxn modelId="{AB07AAEA-A278-447F-8590-2F788303605D}" type="presParOf" srcId="{64473B25-BB70-4F72-9BC3-93FD9DF8B43D}" destId="{C40AE6D3-AA6E-49E2-BFC6-D3CFA442AE4D}" srcOrd="2" destOrd="0" presId="urn:microsoft.com/office/officeart/2008/layout/CaptionedPictures"/>
    <dgm:cxn modelId="{D50A7CBD-818E-4818-B328-ADF3D2535675}" type="presParOf" srcId="{C40AE6D3-AA6E-49E2-BFC6-D3CFA442AE4D}" destId="{9C0E5BDC-93CA-4E00-9C03-859F5A794E09}" srcOrd="0" destOrd="0" presId="urn:microsoft.com/office/officeart/2008/layout/CaptionedPictures"/>
    <dgm:cxn modelId="{40977D5A-E238-41D5-8847-D24CE116A2CE}" type="presParOf" srcId="{C40AE6D3-AA6E-49E2-BFC6-D3CFA442AE4D}" destId="{DB757002-E2FB-4D85-AF05-10C3D8AF92CC}" srcOrd="1" destOrd="0" presId="urn:microsoft.com/office/officeart/2008/layout/CaptionedPictures"/>
    <dgm:cxn modelId="{FA6B3D03-13B1-4A03-80FE-856BD9C470E5}" type="presParOf" srcId="{20E69CEE-2FE4-4396-9029-E08AA2E3E04C}" destId="{DBA64809-1158-4029-AEDB-29815CFD2ABA}" srcOrd="3" destOrd="0" presId="urn:microsoft.com/office/officeart/2008/layout/CaptionedPictures"/>
    <dgm:cxn modelId="{1A6BC0C5-5974-413E-BD1D-D9944D3CE250}" type="presParOf" srcId="{20E69CEE-2FE4-4396-9029-E08AA2E3E04C}" destId="{0C3A6C44-4577-48CA-8E84-7347CCD8AE93}" srcOrd="4" destOrd="0" presId="urn:microsoft.com/office/officeart/2008/layout/CaptionedPictures"/>
    <dgm:cxn modelId="{4E80932D-FF36-4C6E-AF0C-3FB520C869F9}" type="presParOf" srcId="{0C3A6C44-4577-48CA-8E84-7347CCD8AE93}" destId="{038DC329-F9EE-4CB1-9D84-AAEE372A9AD0}" srcOrd="0" destOrd="0" presId="urn:microsoft.com/office/officeart/2008/layout/CaptionedPictures"/>
    <dgm:cxn modelId="{17FEB0EF-E785-4AF7-A139-6462FCE86C78}" type="presParOf" srcId="{0C3A6C44-4577-48CA-8E84-7347CCD8AE93}" destId="{156A750D-8799-44D3-B5AB-6E84DC04F562}" srcOrd="1" destOrd="0" presId="urn:microsoft.com/office/officeart/2008/layout/CaptionedPictures"/>
    <dgm:cxn modelId="{42EBEF56-7812-4FE6-B1AF-5FF5C7F74985}" type="presParOf" srcId="{0C3A6C44-4577-48CA-8E84-7347CCD8AE93}" destId="{1FC58751-ED42-4972-B21F-5AC68178244C}" srcOrd="2" destOrd="0" presId="urn:microsoft.com/office/officeart/2008/layout/CaptionedPictures"/>
    <dgm:cxn modelId="{D58F1CD1-2785-4856-82A1-AB8FE7046D39}" type="presParOf" srcId="{1FC58751-ED42-4972-B21F-5AC68178244C}" destId="{754EF151-83C4-4642-A8B2-303C6D5D3273}" srcOrd="0" destOrd="0" presId="urn:microsoft.com/office/officeart/2008/layout/CaptionedPictures"/>
    <dgm:cxn modelId="{0C3E9896-4B5F-4C5E-8442-D70F29B45EFF}" type="presParOf" srcId="{1FC58751-ED42-4972-B21F-5AC68178244C}" destId="{3F5B68F5-65F3-4B97-A1A7-42A07E47D749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181957E-D1AE-449E-9E66-934E3C6CA1C6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DDDA7943-44C1-4787-AA66-940924DCE223}">
      <dgm:prSet phldrT="[Text]" custT="1"/>
      <dgm:spPr/>
      <dgm:t>
        <a:bodyPr/>
        <a:lstStyle/>
        <a:p>
          <a:r>
            <a:rPr lang="cs-CZ" sz="1000" dirty="0"/>
            <a:t>Obr. 11</a:t>
          </a:r>
        </a:p>
      </dgm:t>
    </dgm:pt>
    <dgm:pt modelId="{BB8878A0-E6A3-4A5B-9B6B-8E8F6DBF13C3}" type="parTrans" cxnId="{11680AB9-0319-4093-ABD5-66E884DF7914}">
      <dgm:prSet/>
      <dgm:spPr/>
      <dgm:t>
        <a:bodyPr/>
        <a:lstStyle/>
        <a:p>
          <a:endParaRPr lang="cs-CZ"/>
        </a:p>
      </dgm:t>
    </dgm:pt>
    <dgm:pt modelId="{201C9494-DE2C-4F2A-A6CE-98C4DC719230}" type="sibTrans" cxnId="{11680AB9-0319-4093-ABD5-66E884DF7914}">
      <dgm:prSet/>
      <dgm:spPr/>
      <dgm:t>
        <a:bodyPr/>
        <a:lstStyle/>
        <a:p>
          <a:endParaRPr lang="cs-CZ"/>
        </a:p>
      </dgm:t>
    </dgm:pt>
    <dgm:pt modelId="{6B119D5D-B004-41B1-B2DF-7DF5B30AEE49}">
      <dgm:prSet phldrT="[Text]"/>
      <dgm:spPr/>
      <dgm:t>
        <a:bodyPr/>
        <a:lstStyle/>
        <a:p>
          <a:r>
            <a:rPr lang="cs-CZ" b="1" dirty="0"/>
            <a:t>Údolní nádrž Šance</a:t>
          </a:r>
        </a:p>
      </dgm:t>
    </dgm:pt>
    <dgm:pt modelId="{0BDC54AE-17EF-4DAB-A6C2-537DB5158573}" type="parTrans" cxnId="{2FB72554-507E-4799-8FE6-3D87C8EBA28D}">
      <dgm:prSet/>
      <dgm:spPr/>
      <dgm:t>
        <a:bodyPr/>
        <a:lstStyle/>
        <a:p>
          <a:endParaRPr lang="cs-CZ"/>
        </a:p>
      </dgm:t>
    </dgm:pt>
    <dgm:pt modelId="{398AF24F-B18C-4E88-9522-8B39F07B36E9}" type="sibTrans" cxnId="{2FB72554-507E-4799-8FE6-3D87C8EBA28D}">
      <dgm:prSet/>
      <dgm:spPr/>
      <dgm:t>
        <a:bodyPr/>
        <a:lstStyle/>
        <a:p>
          <a:endParaRPr lang="cs-CZ"/>
        </a:p>
      </dgm:t>
    </dgm:pt>
    <dgm:pt modelId="{E33AC255-0150-455B-87B0-F3A4750EF3E8}">
      <dgm:prSet phldrT="[Text]" custT="1"/>
      <dgm:spPr/>
      <dgm:t>
        <a:bodyPr/>
        <a:lstStyle/>
        <a:p>
          <a:r>
            <a:rPr lang="cs-CZ" sz="1000" dirty="0"/>
            <a:t>Obr. 12</a:t>
          </a:r>
        </a:p>
      </dgm:t>
    </dgm:pt>
    <dgm:pt modelId="{53B6FD9D-F03F-4E91-893A-3E97B853B11C}" type="parTrans" cxnId="{E869618A-5191-49A7-B485-2239A14D3E69}">
      <dgm:prSet/>
      <dgm:spPr/>
      <dgm:t>
        <a:bodyPr/>
        <a:lstStyle/>
        <a:p>
          <a:endParaRPr lang="cs-CZ"/>
        </a:p>
      </dgm:t>
    </dgm:pt>
    <dgm:pt modelId="{D29C45D8-8402-499D-AEE0-89C95E7EAA37}" type="sibTrans" cxnId="{E869618A-5191-49A7-B485-2239A14D3E69}">
      <dgm:prSet/>
      <dgm:spPr/>
      <dgm:t>
        <a:bodyPr/>
        <a:lstStyle/>
        <a:p>
          <a:endParaRPr lang="cs-CZ"/>
        </a:p>
      </dgm:t>
    </dgm:pt>
    <dgm:pt modelId="{E22E618E-8D55-4ADF-93F6-20216211241D}">
      <dgm:prSet phldrT="[Text]"/>
      <dgm:spPr/>
      <dgm:t>
        <a:bodyPr/>
        <a:lstStyle/>
        <a:p>
          <a:r>
            <a:rPr lang="cs-CZ" b="1" dirty="0"/>
            <a:t>Šance </a:t>
          </a:r>
          <a:r>
            <a:rPr lang="cs-CZ" b="1"/>
            <a:t>na Ostravici </a:t>
          </a:r>
          <a:endParaRPr lang="cs-CZ" b="1" dirty="0"/>
        </a:p>
      </dgm:t>
    </dgm:pt>
    <dgm:pt modelId="{E1BC5760-25AD-4C3D-9552-2F774A7CE4AF}" type="parTrans" cxnId="{E8250CC6-2E54-421D-A335-62B5A52264A0}">
      <dgm:prSet/>
      <dgm:spPr/>
      <dgm:t>
        <a:bodyPr/>
        <a:lstStyle/>
        <a:p>
          <a:endParaRPr lang="cs-CZ"/>
        </a:p>
      </dgm:t>
    </dgm:pt>
    <dgm:pt modelId="{D2CCF0BC-4DB5-4C89-8732-293DFD042093}" type="sibTrans" cxnId="{E8250CC6-2E54-421D-A335-62B5A52264A0}">
      <dgm:prSet/>
      <dgm:spPr/>
      <dgm:t>
        <a:bodyPr/>
        <a:lstStyle/>
        <a:p>
          <a:endParaRPr lang="cs-CZ"/>
        </a:p>
      </dgm:t>
    </dgm:pt>
    <dgm:pt modelId="{11DFC3E6-570C-4D10-9343-929DDBB848B4}">
      <dgm:prSet phldrT="[Text]" custT="1"/>
      <dgm:spPr/>
      <dgm:t>
        <a:bodyPr/>
        <a:lstStyle/>
        <a:p>
          <a:r>
            <a:rPr lang="cs-CZ" sz="1000" dirty="0"/>
            <a:t>Obr. 13</a:t>
          </a:r>
        </a:p>
      </dgm:t>
    </dgm:pt>
    <dgm:pt modelId="{AD351A3B-95B3-4C61-89C4-CB7FEBA51414}" type="parTrans" cxnId="{A207FDB4-763B-4710-998F-FAA13631969D}">
      <dgm:prSet/>
      <dgm:spPr/>
      <dgm:t>
        <a:bodyPr/>
        <a:lstStyle/>
        <a:p>
          <a:endParaRPr lang="cs-CZ"/>
        </a:p>
      </dgm:t>
    </dgm:pt>
    <dgm:pt modelId="{1DCC0750-D4D7-468D-853A-1AAA3556A48A}" type="sibTrans" cxnId="{A207FDB4-763B-4710-998F-FAA13631969D}">
      <dgm:prSet/>
      <dgm:spPr/>
      <dgm:t>
        <a:bodyPr/>
        <a:lstStyle/>
        <a:p>
          <a:endParaRPr lang="cs-CZ"/>
        </a:p>
      </dgm:t>
    </dgm:pt>
    <dgm:pt modelId="{2C5F8983-FB12-4021-9510-39C14AD53560}">
      <dgm:prSet phldrT="[Text]"/>
      <dgm:spPr/>
      <dgm:t>
        <a:bodyPr/>
        <a:lstStyle/>
        <a:p>
          <a:r>
            <a:rPr lang="cs-CZ" b="1" dirty="0"/>
            <a:t>Rybník (Červená Voda)</a:t>
          </a:r>
        </a:p>
      </dgm:t>
    </dgm:pt>
    <dgm:pt modelId="{7B26EED7-8B65-46C5-9F83-5BEED7DCF307}" type="parTrans" cxnId="{E44B441A-8B7F-4CFB-BA36-E325D54D6F1A}">
      <dgm:prSet/>
      <dgm:spPr/>
      <dgm:t>
        <a:bodyPr/>
        <a:lstStyle/>
        <a:p>
          <a:endParaRPr lang="cs-CZ"/>
        </a:p>
      </dgm:t>
    </dgm:pt>
    <dgm:pt modelId="{EFBBD634-B7DF-4BCC-AD43-5645DF4A84C4}" type="sibTrans" cxnId="{E44B441A-8B7F-4CFB-BA36-E325D54D6F1A}">
      <dgm:prSet/>
      <dgm:spPr/>
      <dgm:t>
        <a:bodyPr/>
        <a:lstStyle/>
        <a:p>
          <a:endParaRPr lang="cs-CZ"/>
        </a:p>
      </dgm:t>
    </dgm:pt>
    <dgm:pt modelId="{825232C4-63B4-492E-8F0E-92127CFB0331}" type="pres">
      <dgm:prSet presAssocID="{5181957E-D1AE-449E-9E66-934E3C6CA1C6}" presName="Name0" presStyleCnt="0">
        <dgm:presLayoutVars>
          <dgm:chMax/>
          <dgm:chPref/>
          <dgm:dir/>
        </dgm:presLayoutVars>
      </dgm:prSet>
      <dgm:spPr/>
    </dgm:pt>
    <dgm:pt modelId="{7AD19AEA-0E9E-4A7B-BB7A-61F3BC4B82D0}" type="pres">
      <dgm:prSet presAssocID="{DDDA7943-44C1-4787-AA66-940924DCE223}" presName="composite" presStyleCnt="0">
        <dgm:presLayoutVars>
          <dgm:chMax val="1"/>
          <dgm:chPref val="1"/>
        </dgm:presLayoutVars>
      </dgm:prSet>
      <dgm:spPr/>
    </dgm:pt>
    <dgm:pt modelId="{F2FE8138-D617-4B8F-9260-3025EAC467EA}" type="pres">
      <dgm:prSet presAssocID="{DDDA7943-44C1-4787-AA66-940924DCE223}" presName="Accent" presStyleLbl="trAlignAcc1" presStyleIdx="0" presStyleCnt="3">
        <dgm:presLayoutVars>
          <dgm:chMax val="0"/>
          <dgm:chPref val="0"/>
        </dgm:presLayoutVars>
      </dgm:prSet>
      <dgm:spPr/>
    </dgm:pt>
    <dgm:pt modelId="{22209525-9524-458B-8934-F3A5B20DBC04}" type="pres">
      <dgm:prSet presAssocID="{DDDA7943-44C1-4787-AA66-940924DCE223}" presName="Image" presStyleLbl="alignImgPlace1" presStyleIdx="0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175055A-3AEE-49BF-934B-A30748A255FB}" type="pres">
      <dgm:prSet presAssocID="{DDDA7943-44C1-4787-AA66-940924DCE223}" presName="ChildComposite" presStyleCnt="0"/>
      <dgm:spPr/>
    </dgm:pt>
    <dgm:pt modelId="{AF129012-2B8C-4234-8175-2BF7F499FC46}" type="pres">
      <dgm:prSet presAssocID="{DDDA7943-44C1-4787-AA66-940924DCE223}" presName="Child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2041A2D7-E37A-4232-B7EE-E9F76F9F2BE5}" type="pres">
      <dgm:prSet presAssocID="{DDDA7943-44C1-4787-AA66-940924DCE223}" presName="Parent" presStyleLbl="revTx" presStyleIdx="0" presStyleCnt="3">
        <dgm:presLayoutVars>
          <dgm:chMax val="1"/>
          <dgm:chPref val="0"/>
          <dgm:bulletEnabled val="1"/>
        </dgm:presLayoutVars>
      </dgm:prSet>
      <dgm:spPr/>
    </dgm:pt>
    <dgm:pt modelId="{8819EED1-05B6-4243-B153-48E7EF7AC51A}" type="pres">
      <dgm:prSet presAssocID="{201C9494-DE2C-4F2A-A6CE-98C4DC719230}" presName="sibTrans" presStyleCnt="0"/>
      <dgm:spPr/>
    </dgm:pt>
    <dgm:pt modelId="{2A151CD8-22B5-4F67-9CF5-71493785EAEE}" type="pres">
      <dgm:prSet presAssocID="{E33AC255-0150-455B-87B0-F3A4750EF3E8}" presName="composite" presStyleCnt="0">
        <dgm:presLayoutVars>
          <dgm:chMax val="1"/>
          <dgm:chPref val="1"/>
        </dgm:presLayoutVars>
      </dgm:prSet>
      <dgm:spPr/>
    </dgm:pt>
    <dgm:pt modelId="{EED9A55C-7E4C-4F16-9FD9-AF41A11CB020}" type="pres">
      <dgm:prSet presAssocID="{E33AC255-0150-455B-87B0-F3A4750EF3E8}" presName="Accent" presStyleLbl="trAlignAcc1" presStyleIdx="1" presStyleCnt="3">
        <dgm:presLayoutVars>
          <dgm:chMax val="0"/>
          <dgm:chPref val="0"/>
        </dgm:presLayoutVars>
      </dgm:prSet>
      <dgm:spPr/>
    </dgm:pt>
    <dgm:pt modelId="{ABA11940-7E42-4A16-820F-95E52994EDB4}" type="pres">
      <dgm:prSet presAssocID="{E33AC255-0150-455B-87B0-F3A4750EF3E8}" presName="Image" presStyleLbl="alignImgPlace1" presStyleIdx="1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206C896-7EC6-4190-BD06-0AB9D15595C7}" type="pres">
      <dgm:prSet presAssocID="{E33AC255-0150-455B-87B0-F3A4750EF3E8}" presName="ChildComposite" presStyleCnt="0"/>
      <dgm:spPr/>
    </dgm:pt>
    <dgm:pt modelId="{ACB2C9C4-4FAD-4FDF-93B8-3014CC821088}" type="pres">
      <dgm:prSet presAssocID="{E33AC255-0150-455B-87B0-F3A4750EF3E8}" presName="Child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0CF64614-531B-4F5E-90EB-2F13581FD26D}" type="pres">
      <dgm:prSet presAssocID="{E33AC255-0150-455B-87B0-F3A4750EF3E8}" presName="Parent" presStyleLbl="revTx" presStyleIdx="1" presStyleCnt="3">
        <dgm:presLayoutVars>
          <dgm:chMax val="1"/>
          <dgm:chPref val="0"/>
          <dgm:bulletEnabled val="1"/>
        </dgm:presLayoutVars>
      </dgm:prSet>
      <dgm:spPr/>
    </dgm:pt>
    <dgm:pt modelId="{EFE583CA-FB12-4207-9EC2-23642F50C9D6}" type="pres">
      <dgm:prSet presAssocID="{D29C45D8-8402-499D-AEE0-89C95E7EAA37}" presName="sibTrans" presStyleCnt="0"/>
      <dgm:spPr/>
    </dgm:pt>
    <dgm:pt modelId="{C0A05643-DF26-4DD1-8549-DAA9486D391B}" type="pres">
      <dgm:prSet presAssocID="{11DFC3E6-570C-4D10-9343-929DDBB848B4}" presName="composite" presStyleCnt="0">
        <dgm:presLayoutVars>
          <dgm:chMax val="1"/>
          <dgm:chPref val="1"/>
        </dgm:presLayoutVars>
      </dgm:prSet>
      <dgm:spPr/>
    </dgm:pt>
    <dgm:pt modelId="{015ABA6D-B405-4D0F-A180-4B82C1080428}" type="pres">
      <dgm:prSet presAssocID="{11DFC3E6-570C-4D10-9343-929DDBB848B4}" presName="Accent" presStyleLbl="trAlignAcc1" presStyleIdx="2" presStyleCnt="3">
        <dgm:presLayoutVars>
          <dgm:chMax val="0"/>
          <dgm:chPref val="0"/>
        </dgm:presLayoutVars>
      </dgm:prSet>
      <dgm:spPr/>
    </dgm:pt>
    <dgm:pt modelId="{0A0361EF-1A49-47A4-A1B3-83F27337F4D0}" type="pres">
      <dgm:prSet presAssocID="{11DFC3E6-570C-4D10-9343-929DDBB848B4}" presName="Image" presStyleLbl="alignImgPlace1" presStyleIdx="2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DA402E6-B457-478C-8080-FAF940DAE571}" type="pres">
      <dgm:prSet presAssocID="{11DFC3E6-570C-4D10-9343-929DDBB848B4}" presName="ChildComposite" presStyleCnt="0"/>
      <dgm:spPr/>
    </dgm:pt>
    <dgm:pt modelId="{6A451735-9C4F-4E73-8D71-F8485BF81738}" type="pres">
      <dgm:prSet presAssocID="{11DFC3E6-570C-4D10-9343-929DDBB848B4}" presName="Child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B3CA5283-F911-4771-84EC-48F52F647919}" type="pres">
      <dgm:prSet presAssocID="{11DFC3E6-570C-4D10-9343-929DDBB848B4}" presName="Parent" presStyleLbl="revTx" presStyleIdx="2" presStyleCnt="3">
        <dgm:presLayoutVars>
          <dgm:chMax val="1"/>
          <dgm:chPref val="0"/>
          <dgm:bulletEnabled val="1"/>
        </dgm:presLayoutVars>
      </dgm:prSet>
      <dgm:spPr/>
    </dgm:pt>
  </dgm:ptLst>
  <dgm:cxnLst>
    <dgm:cxn modelId="{55AC5117-8FFF-4BAD-9928-2AD6C2A2429A}" type="presOf" srcId="{5181957E-D1AE-449E-9E66-934E3C6CA1C6}" destId="{825232C4-63B4-492E-8F0E-92127CFB0331}" srcOrd="0" destOrd="0" presId="urn:microsoft.com/office/officeart/2008/layout/CaptionedPictures"/>
    <dgm:cxn modelId="{E44B441A-8B7F-4CFB-BA36-E325D54D6F1A}" srcId="{11DFC3E6-570C-4D10-9343-929DDBB848B4}" destId="{2C5F8983-FB12-4021-9510-39C14AD53560}" srcOrd="0" destOrd="0" parTransId="{7B26EED7-8B65-46C5-9F83-5BEED7DCF307}" sibTransId="{EFBBD634-B7DF-4BCC-AD43-5645DF4A84C4}"/>
    <dgm:cxn modelId="{9DB51E4A-BE27-4CAF-8CB3-56097C377F5C}" type="presOf" srcId="{2C5F8983-FB12-4021-9510-39C14AD53560}" destId="{6A451735-9C4F-4E73-8D71-F8485BF81738}" srcOrd="0" destOrd="0" presId="urn:microsoft.com/office/officeart/2008/layout/CaptionedPictures"/>
    <dgm:cxn modelId="{C02ECD6B-92A7-4374-B0A6-D14DF3D01BEF}" type="presOf" srcId="{11DFC3E6-570C-4D10-9343-929DDBB848B4}" destId="{B3CA5283-F911-4771-84EC-48F52F647919}" srcOrd="0" destOrd="0" presId="urn:microsoft.com/office/officeart/2008/layout/CaptionedPictures"/>
    <dgm:cxn modelId="{2FB72554-507E-4799-8FE6-3D87C8EBA28D}" srcId="{DDDA7943-44C1-4787-AA66-940924DCE223}" destId="{6B119D5D-B004-41B1-B2DF-7DF5B30AEE49}" srcOrd="0" destOrd="0" parTransId="{0BDC54AE-17EF-4DAB-A6C2-537DB5158573}" sibTransId="{398AF24F-B18C-4E88-9522-8B39F07B36E9}"/>
    <dgm:cxn modelId="{82462654-D098-4A76-8725-337EAFF146E4}" type="presOf" srcId="{E22E618E-8D55-4ADF-93F6-20216211241D}" destId="{ACB2C9C4-4FAD-4FDF-93B8-3014CC821088}" srcOrd="0" destOrd="0" presId="urn:microsoft.com/office/officeart/2008/layout/CaptionedPictures"/>
    <dgm:cxn modelId="{EA9A9C77-A014-48E6-8048-324E97A5A11B}" type="presOf" srcId="{DDDA7943-44C1-4787-AA66-940924DCE223}" destId="{2041A2D7-E37A-4232-B7EE-E9F76F9F2BE5}" srcOrd="0" destOrd="0" presId="urn:microsoft.com/office/officeart/2008/layout/CaptionedPictures"/>
    <dgm:cxn modelId="{3AEC8D7B-7EBB-4AC8-B672-21CE4B843700}" type="presOf" srcId="{6B119D5D-B004-41B1-B2DF-7DF5B30AEE49}" destId="{AF129012-2B8C-4234-8175-2BF7F499FC46}" srcOrd="0" destOrd="0" presId="urn:microsoft.com/office/officeart/2008/layout/CaptionedPictures"/>
    <dgm:cxn modelId="{E869618A-5191-49A7-B485-2239A14D3E69}" srcId="{5181957E-D1AE-449E-9E66-934E3C6CA1C6}" destId="{E33AC255-0150-455B-87B0-F3A4750EF3E8}" srcOrd="1" destOrd="0" parTransId="{53B6FD9D-F03F-4E91-893A-3E97B853B11C}" sibTransId="{D29C45D8-8402-499D-AEE0-89C95E7EAA37}"/>
    <dgm:cxn modelId="{E67513A4-1C6E-40AB-B62A-553FBC5E7256}" type="presOf" srcId="{E33AC255-0150-455B-87B0-F3A4750EF3E8}" destId="{0CF64614-531B-4F5E-90EB-2F13581FD26D}" srcOrd="0" destOrd="0" presId="urn:microsoft.com/office/officeart/2008/layout/CaptionedPictures"/>
    <dgm:cxn modelId="{A207FDB4-763B-4710-998F-FAA13631969D}" srcId="{5181957E-D1AE-449E-9E66-934E3C6CA1C6}" destId="{11DFC3E6-570C-4D10-9343-929DDBB848B4}" srcOrd="2" destOrd="0" parTransId="{AD351A3B-95B3-4C61-89C4-CB7FEBA51414}" sibTransId="{1DCC0750-D4D7-468D-853A-1AAA3556A48A}"/>
    <dgm:cxn modelId="{11680AB9-0319-4093-ABD5-66E884DF7914}" srcId="{5181957E-D1AE-449E-9E66-934E3C6CA1C6}" destId="{DDDA7943-44C1-4787-AA66-940924DCE223}" srcOrd="0" destOrd="0" parTransId="{BB8878A0-E6A3-4A5B-9B6B-8E8F6DBF13C3}" sibTransId="{201C9494-DE2C-4F2A-A6CE-98C4DC719230}"/>
    <dgm:cxn modelId="{E8250CC6-2E54-421D-A335-62B5A52264A0}" srcId="{E33AC255-0150-455B-87B0-F3A4750EF3E8}" destId="{E22E618E-8D55-4ADF-93F6-20216211241D}" srcOrd="0" destOrd="0" parTransId="{E1BC5760-25AD-4C3D-9552-2F774A7CE4AF}" sibTransId="{D2CCF0BC-4DB5-4C89-8732-293DFD042093}"/>
    <dgm:cxn modelId="{0CFACBBD-6418-494C-BA4D-97161229A097}" type="presParOf" srcId="{825232C4-63B4-492E-8F0E-92127CFB0331}" destId="{7AD19AEA-0E9E-4A7B-BB7A-61F3BC4B82D0}" srcOrd="0" destOrd="0" presId="urn:microsoft.com/office/officeart/2008/layout/CaptionedPictures"/>
    <dgm:cxn modelId="{A2721D73-C62C-4621-BCC6-766A5936F91D}" type="presParOf" srcId="{7AD19AEA-0E9E-4A7B-BB7A-61F3BC4B82D0}" destId="{F2FE8138-D617-4B8F-9260-3025EAC467EA}" srcOrd="0" destOrd="0" presId="urn:microsoft.com/office/officeart/2008/layout/CaptionedPictures"/>
    <dgm:cxn modelId="{8C3808A4-DEBC-45B1-B0AB-32A0D7E13D5C}" type="presParOf" srcId="{7AD19AEA-0E9E-4A7B-BB7A-61F3BC4B82D0}" destId="{22209525-9524-458B-8934-F3A5B20DBC04}" srcOrd="1" destOrd="0" presId="urn:microsoft.com/office/officeart/2008/layout/CaptionedPictures"/>
    <dgm:cxn modelId="{7520716F-F4AC-425E-8226-EA70F75D0374}" type="presParOf" srcId="{7AD19AEA-0E9E-4A7B-BB7A-61F3BC4B82D0}" destId="{E175055A-3AEE-49BF-934B-A30748A255FB}" srcOrd="2" destOrd="0" presId="urn:microsoft.com/office/officeart/2008/layout/CaptionedPictures"/>
    <dgm:cxn modelId="{EB5DDEF4-7F67-4FAC-AC86-C357976257B5}" type="presParOf" srcId="{E175055A-3AEE-49BF-934B-A30748A255FB}" destId="{AF129012-2B8C-4234-8175-2BF7F499FC46}" srcOrd="0" destOrd="0" presId="urn:microsoft.com/office/officeart/2008/layout/CaptionedPictures"/>
    <dgm:cxn modelId="{A889B272-BED4-47E2-A232-C9CC6390A38D}" type="presParOf" srcId="{E175055A-3AEE-49BF-934B-A30748A255FB}" destId="{2041A2D7-E37A-4232-B7EE-E9F76F9F2BE5}" srcOrd="1" destOrd="0" presId="urn:microsoft.com/office/officeart/2008/layout/CaptionedPictures"/>
    <dgm:cxn modelId="{D58BEAAD-4E29-406B-8E36-5FF14F7DD089}" type="presParOf" srcId="{825232C4-63B4-492E-8F0E-92127CFB0331}" destId="{8819EED1-05B6-4243-B153-48E7EF7AC51A}" srcOrd="1" destOrd="0" presId="urn:microsoft.com/office/officeart/2008/layout/CaptionedPictures"/>
    <dgm:cxn modelId="{E440A98F-3499-4EA0-871A-F26075E03C1C}" type="presParOf" srcId="{825232C4-63B4-492E-8F0E-92127CFB0331}" destId="{2A151CD8-22B5-4F67-9CF5-71493785EAEE}" srcOrd="2" destOrd="0" presId="urn:microsoft.com/office/officeart/2008/layout/CaptionedPictures"/>
    <dgm:cxn modelId="{CAC800B8-7678-46B8-845C-A7A5E04119D3}" type="presParOf" srcId="{2A151CD8-22B5-4F67-9CF5-71493785EAEE}" destId="{EED9A55C-7E4C-4F16-9FD9-AF41A11CB020}" srcOrd="0" destOrd="0" presId="urn:microsoft.com/office/officeart/2008/layout/CaptionedPictures"/>
    <dgm:cxn modelId="{31955F9D-4DBF-42EB-87D6-B8833C815091}" type="presParOf" srcId="{2A151CD8-22B5-4F67-9CF5-71493785EAEE}" destId="{ABA11940-7E42-4A16-820F-95E52994EDB4}" srcOrd="1" destOrd="0" presId="urn:microsoft.com/office/officeart/2008/layout/CaptionedPictures"/>
    <dgm:cxn modelId="{9A6C1430-3841-4510-96D0-CCDD2045EDFE}" type="presParOf" srcId="{2A151CD8-22B5-4F67-9CF5-71493785EAEE}" destId="{E206C896-7EC6-4190-BD06-0AB9D15595C7}" srcOrd="2" destOrd="0" presId="urn:microsoft.com/office/officeart/2008/layout/CaptionedPictures"/>
    <dgm:cxn modelId="{F6FF9B4A-2709-4C7A-8326-36C4C7298708}" type="presParOf" srcId="{E206C896-7EC6-4190-BD06-0AB9D15595C7}" destId="{ACB2C9C4-4FAD-4FDF-93B8-3014CC821088}" srcOrd="0" destOrd="0" presId="urn:microsoft.com/office/officeart/2008/layout/CaptionedPictures"/>
    <dgm:cxn modelId="{B9A40C7D-15DA-40C8-AC59-78827C16122E}" type="presParOf" srcId="{E206C896-7EC6-4190-BD06-0AB9D15595C7}" destId="{0CF64614-531B-4F5E-90EB-2F13581FD26D}" srcOrd="1" destOrd="0" presId="urn:microsoft.com/office/officeart/2008/layout/CaptionedPictures"/>
    <dgm:cxn modelId="{8AE31D0F-3A46-4D3C-8059-0CFCFD6062E1}" type="presParOf" srcId="{825232C4-63B4-492E-8F0E-92127CFB0331}" destId="{EFE583CA-FB12-4207-9EC2-23642F50C9D6}" srcOrd="3" destOrd="0" presId="urn:microsoft.com/office/officeart/2008/layout/CaptionedPictures"/>
    <dgm:cxn modelId="{1240F105-B03A-4E0C-BAE0-A8B0CA2694BC}" type="presParOf" srcId="{825232C4-63B4-492E-8F0E-92127CFB0331}" destId="{C0A05643-DF26-4DD1-8549-DAA9486D391B}" srcOrd="4" destOrd="0" presId="urn:microsoft.com/office/officeart/2008/layout/CaptionedPictures"/>
    <dgm:cxn modelId="{76B275B4-3DD6-4BA6-B5D4-8A98291F20D3}" type="presParOf" srcId="{C0A05643-DF26-4DD1-8549-DAA9486D391B}" destId="{015ABA6D-B405-4D0F-A180-4B82C1080428}" srcOrd="0" destOrd="0" presId="urn:microsoft.com/office/officeart/2008/layout/CaptionedPictures"/>
    <dgm:cxn modelId="{21229310-20EE-4A8D-B311-96D30EEC7039}" type="presParOf" srcId="{C0A05643-DF26-4DD1-8549-DAA9486D391B}" destId="{0A0361EF-1A49-47A4-A1B3-83F27337F4D0}" srcOrd="1" destOrd="0" presId="urn:microsoft.com/office/officeart/2008/layout/CaptionedPictures"/>
    <dgm:cxn modelId="{07143E1D-FC06-4E85-9FC0-5DEEC191BEC5}" type="presParOf" srcId="{C0A05643-DF26-4DD1-8549-DAA9486D391B}" destId="{DDA402E6-B457-478C-8080-FAF940DAE571}" srcOrd="2" destOrd="0" presId="urn:microsoft.com/office/officeart/2008/layout/CaptionedPictures"/>
    <dgm:cxn modelId="{0D82A8E3-B827-4B14-8B74-04E579071BF0}" type="presParOf" srcId="{DDA402E6-B457-478C-8080-FAF940DAE571}" destId="{6A451735-9C4F-4E73-8D71-F8485BF81738}" srcOrd="0" destOrd="0" presId="urn:microsoft.com/office/officeart/2008/layout/CaptionedPictures"/>
    <dgm:cxn modelId="{C0AE17D1-9908-4107-9ACD-2566EDCB25CC}" type="presParOf" srcId="{DDA402E6-B457-478C-8080-FAF940DAE571}" destId="{B3CA5283-F911-4771-84EC-48F52F647919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E3F23C2-780D-49D0-8506-748EC05ABA93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9D5F14D-3ABD-40CF-9F8E-5932F4AB91C5}">
      <dgm:prSet phldrT="[Text]" custT="1"/>
      <dgm:spPr/>
      <dgm:t>
        <a:bodyPr/>
        <a:lstStyle/>
        <a:p>
          <a:r>
            <a:rPr lang="cs-CZ" sz="2400" b="1" dirty="0"/>
            <a:t>Podpovrchová voda</a:t>
          </a:r>
        </a:p>
      </dgm:t>
    </dgm:pt>
    <dgm:pt modelId="{D0768C06-D0E2-4406-8F78-ED22CA5F942D}" type="parTrans" cxnId="{F6AB950E-EFA0-4D31-9854-41F9122CC5ED}">
      <dgm:prSet/>
      <dgm:spPr/>
      <dgm:t>
        <a:bodyPr/>
        <a:lstStyle/>
        <a:p>
          <a:endParaRPr lang="cs-CZ"/>
        </a:p>
      </dgm:t>
    </dgm:pt>
    <dgm:pt modelId="{DC98CDC5-FE0F-4D6B-BFAA-8B4375048A8B}" type="sibTrans" cxnId="{F6AB950E-EFA0-4D31-9854-41F9122CC5ED}">
      <dgm:prSet/>
      <dgm:spPr/>
      <dgm:t>
        <a:bodyPr/>
        <a:lstStyle/>
        <a:p>
          <a:endParaRPr lang="cs-CZ"/>
        </a:p>
      </dgm:t>
    </dgm:pt>
    <dgm:pt modelId="{64F8A061-B42E-405E-B2F0-C7351BF05526}">
      <dgm:prSet phldrT="[Text]"/>
      <dgm:spPr/>
      <dgm:t>
        <a:bodyPr/>
        <a:lstStyle/>
        <a:p>
          <a:r>
            <a:rPr lang="cs-CZ" b="1" dirty="0"/>
            <a:t>půdní voda </a:t>
          </a:r>
          <a:r>
            <a:rPr lang="cs-CZ" dirty="0"/>
            <a:t>– volně rozptýlena v půdě</a:t>
          </a:r>
        </a:p>
      </dgm:t>
    </dgm:pt>
    <dgm:pt modelId="{93849FCC-0DF8-40CB-939A-C2C45EA48806}" type="parTrans" cxnId="{FDBAA4BD-907B-48F9-98E5-8293D9EC0AE2}">
      <dgm:prSet/>
      <dgm:spPr/>
      <dgm:t>
        <a:bodyPr/>
        <a:lstStyle/>
        <a:p>
          <a:endParaRPr lang="cs-CZ"/>
        </a:p>
      </dgm:t>
    </dgm:pt>
    <dgm:pt modelId="{CC798044-FC39-4673-A3F3-3013A697CE4F}" type="sibTrans" cxnId="{FDBAA4BD-907B-48F9-98E5-8293D9EC0AE2}">
      <dgm:prSet/>
      <dgm:spPr/>
      <dgm:t>
        <a:bodyPr/>
        <a:lstStyle/>
        <a:p>
          <a:endParaRPr lang="cs-CZ"/>
        </a:p>
      </dgm:t>
    </dgm:pt>
    <dgm:pt modelId="{E2F54D1C-C9BE-4659-93AF-F9E2EED7EA67}">
      <dgm:prSet phldrT="[Text]"/>
      <dgm:spPr/>
      <dgm:t>
        <a:bodyPr/>
        <a:lstStyle/>
        <a:p>
          <a:r>
            <a:rPr lang="cs-CZ" b="1" dirty="0"/>
            <a:t>podzemní voda </a:t>
          </a:r>
          <a:r>
            <a:rPr lang="cs-CZ" dirty="0"/>
            <a:t>– tvoří souvislou hladinu</a:t>
          </a:r>
        </a:p>
      </dgm:t>
    </dgm:pt>
    <dgm:pt modelId="{B7E1A2CD-F1A8-4817-9C8A-ACF7C87737AF}" type="parTrans" cxnId="{C3112998-AE36-4166-894D-00B6016CF827}">
      <dgm:prSet/>
      <dgm:spPr/>
      <dgm:t>
        <a:bodyPr/>
        <a:lstStyle/>
        <a:p>
          <a:endParaRPr lang="cs-CZ"/>
        </a:p>
      </dgm:t>
    </dgm:pt>
    <dgm:pt modelId="{8EA8B76A-C59E-4016-90A9-1B96CAC6B1DA}" type="sibTrans" cxnId="{C3112998-AE36-4166-894D-00B6016CF827}">
      <dgm:prSet/>
      <dgm:spPr/>
      <dgm:t>
        <a:bodyPr/>
        <a:lstStyle/>
        <a:p>
          <a:endParaRPr lang="cs-CZ"/>
        </a:p>
      </dgm:t>
    </dgm:pt>
    <dgm:pt modelId="{FC4DE395-49A1-48F8-80E6-486BF58F3F3D}" type="pres">
      <dgm:prSet presAssocID="{3E3F23C2-780D-49D0-8506-748EC05ABA9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0964FA2-2E63-4D98-93F6-5A53C5D6BEAD}" type="pres">
      <dgm:prSet presAssocID="{89D5F14D-3ABD-40CF-9F8E-5932F4AB91C5}" presName="root1" presStyleCnt="0"/>
      <dgm:spPr/>
    </dgm:pt>
    <dgm:pt modelId="{8D122C32-41D6-4F27-91DC-8C98F8141ABD}" type="pres">
      <dgm:prSet presAssocID="{89D5F14D-3ABD-40CF-9F8E-5932F4AB91C5}" presName="LevelOneTextNode" presStyleLbl="node0" presStyleIdx="0" presStyleCnt="1" custScaleX="183118">
        <dgm:presLayoutVars>
          <dgm:chPref val="3"/>
        </dgm:presLayoutVars>
      </dgm:prSet>
      <dgm:spPr/>
    </dgm:pt>
    <dgm:pt modelId="{7CB627AC-9D41-45F4-9ED1-E4FBDD72DEFF}" type="pres">
      <dgm:prSet presAssocID="{89D5F14D-3ABD-40CF-9F8E-5932F4AB91C5}" presName="level2hierChild" presStyleCnt="0"/>
      <dgm:spPr/>
    </dgm:pt>
    <dgm:pt modelId="{2CF95E62-4638-401E-9A90-FE4988EB5921}" type="pres">
      <dgm:prSet presAssocID="{93849FCC-0DF8-40CB-939A-C2C45EA48806}" presName="conn2-1" presStyleLbl="parChTrans1D2" presStyleIdx="0" presStyleCnt="2"/>
      <dgm:spPr/>
    </dgm:pt>
    <dgm:pt modelId="{F22BA6E0-C416-4694-9738-4A44F4EDBE70}" type="pres">
      <dgm:prSet presAssocID="{93849FCC-0DF8-40CB-939A-C2C45EA48806}" presName="connTx" presStyleLbl="parChTrans1D2" presStyleIdx="0" presStyleCnt="2"/>
      <dgm:spPr/>
    </dgm:pt>
    <dgm:pt modelId="{1B3EB7DE-EA7E-41AF-897C-070229C63A7C}" type="pres">
      <dgm:prSet presAssocID="{64F8A061-B42E-405E-B2F0-C7351BF05526}" presName="root2" presStyleCnt="0"/>
      <dgm:spPr/>
    </dgm:pt>
    <dgm:pt modelId="{977DD3C1-3990-493D-97E3-157BD60313FD}" type="pres">
      <dgm:prSet presAssocID="{64F8A061-B42E-405E-B2F0-C7351BF05526}" presName="LevelTwoTextNode" presStyleLbl="node2" presStyleIdx="0" presStyleCnt="2" custScaleX="284480">
        <dgm:presLayoutVars>
          <dgm:chPref val="3"/>
        </dgm:presLayoutVars>
      </dgm:prSet>
      <dgm:spPr/>
    </dgm:pt>
    <dgm:pt modelId="{E8281D66-E2C1-4ED6-A67B-8792DBBA939A}" type="pres">
      <dgm:prSet presAssocID="{64F8A061-B42E-405E-B2F0-C7351BF05526}" presName="level3hierChild" presStyleCnt="0"/>
      <dgm:spPr/>
    </dgm:pt>
    <dgm:pt modelId="{8B51B198-14B1-4B53-962A-5EE430582EDB}" type="pres">
      <dgm:prSet presAssocID="{B7E1A2CD-F1A8-4817-9C8A-ACF7C87737AF}" presName="conn2-1" presStyleLbl="parChTrans1D2" presStyleIdx="1" presStyleCnt="2"/>
      <dgm:spPr/>
    </dgm:pt>
    <dgm:pt modelId="{37C7F66B-4397-4D29-8D68-A474B722B357}" type="pres">
      <dgm:prSet presAssocID="{B7E1A2CD-F1A8-4817-9C8A-ACF7C87737AF}" presName="connTx" presStyleLbl="parChTrans1D2" presStyleIdx="1" presStyleCnt="2"/>
      <dgm:spPr/>
    </dgm:pt>
    <dgm:pt modelId="{F9482776-52C5-4215-8167-D48FC001B1B7}" type="pres">
      <dgm:prSet presAssocID="{E2F54D1C-C9BE-4659-93AF-F9E2EED7EA67}" presName="root2" presStyleCnt="0"/>
      <dgm:spPr/>
    </dgm:pt>
    <dgm:pt modelId="{1EF35544-A039-4F3B-A19F-335439211E61}" type="pres">
      <dgm:prSet presAssocID="{E2F54D1C-C9BE-4659-93AF-F9E2EED7EA67}" presName="LevelTwoTextNode" presStyleLbl="node2" presStyleIdx="1" presStyleCnt="2" custScaleX="284900">
        <dgm:presLayoutVars>
          <dgm:chPref val="3"/>
        </dgm:presLayoutVars>
      </dgm:prSet>
      <dgm:spPr/>
    </dgm:pt>
    <dgm:pt modelId="{208DE079-03C4-453E-A2D4-1CE3006CDE01}" type="pres">
      <dgm:prSet presAssocID="{E2F54D1C-C9BE-4659-93AF-F9E2EED7EA67}" presName="level3hierChild" presStyleCnt="0"/>
      <dgm:spPr/>
    </dgm:pt>
  </dgm:ptLst>
  <dgm:cxnLst>
    <dgm:cxn modelId="{500FC505-4A9C-4F5C-9493-0CAE4A896C3B}" type="presOf" srcId="{B7E1A2CD-F1A8-4817-9C8A-ACF7C87737AF}" destId="{37C7F66B-4397-4D29-8D68-A474B722B357}" srcOrd="1" destOrd="0" presId="urn:microsoft.com/office/officeart/2005/8/layout/hierarchy2"/>
    <dgm:cxn modelId="{F6AB950E-EFA0-4D31-9854-41F9122CC5ED}" srcId="{3E3F23C2-780D-49D0-8506-748EC05ABA93}" destId="{89D5F14D-3ABD-40CF-9F8E-5932F4AB91C5}" srcOrd="0" destOrd="0" parTransId="{D0768C06-D0E2-4406-8F78-ED22CA5F942D}" sibTransId="{DC98CDC5-FE0F-4D6B-BFAA-8B4375048A8B}"/>
    <dgm:cxn modelId="{1B384F35-5AC0-427B-BF6C-A166AB7578E7}" type="presOf" srcId="{93849FCC-0DF8-40CB-939A-C2C45EA48806}" destId="{2CF95E62-4638-401E-9A90-FE4988EB5921}" srcOrd="0" destOrd="0" presId="urn:microsoft.com/office/officeart/2005/8/layout/hierarchy2"/>
    <dgm:cxn modelId="{E5A37E3E-A56F-407B-894E-588468F2CDBD}" type="presOf" srcId="{E2F54D1C-C9BE-4659-93AF-F9E2EED7EA67}" destId="{1EF35544-A039-4F3B-A19F-335439211E61}" srcOrd="0" destOrd="0" presId="urn:microsoft.com/office/officeart/2005/8/layout/hierarchy2"/>
    <dgm:cxn modelId="{EECF2173-7445-4961-9CC7-EBE5D2D56753}" type="presOf" srcId="{3E3F23C2-780D-49D0-8506-748EC05ABA93}" destId="{FC4DE395-49A1-48F8-80E6-486BF58F3F3D}" srcOrd="0" destOrd="0" presId="urn:microsoft.com/office/officeart/2005/8/layout/hierarchy2"/>
    <dgm:cxn modelId="{C3112998-AE36-4166-894D-00B6016CF827}" srcId="{89D5F14D-3ABD-40CF-9F8E-5932F4AB91C5}" destId="{E2F54D1C-C9BE-4659-93AF-F9E2EED7EA67}" srcOrd="1" destOrd="0" parTransId="{B7E1A2CD-F1A8-4817-9C8A-ACF7C87737AF}" sibTransId="{8EA8B76A-C59E-4016-90A9-1B96CAC6B1DA}"/>
    <dgm:cxn modelId="{6CDD10A9-7095-451F-9456-EC9443AA970E}" type="presOf" srcId="{93849FCC-0DF8-40CB-939A-C2C45EA48806}" destId="{F22BA6E0-C416-4694-9738-4A44F4EDBE70}" srcOrd="1" destOrd="0" presId="urn:microsoft.com/office/officeart/2005/8/layout/hierarchy2"/>
    <dgm:cxn modelId="{FDBAA4BD-907B-48F9-98E5-8293D9EC0AE2}" srcId="{89D5F14D-3ABD-40CF-9F8E-5932F4AB91C5}" destId="{64F8A061-B42E-405E-B2F0-C7351BF05526}" srcOrd="0" destOrd="0" parTransId="{93849FCC-0DF8-40CB-939A-C2C45EA48806}" sibTransId="{CC798044-FC39-4673-A3F3-3013A697CE4F}"/>
    <dgm:cxn modelId="{07EDC6C7-C0CE-4B88-8FE3-735B628147E5}" type="presOf" srcId="{64F8A061-B42E-405E-B2F0-C7351BF05526}" destId="{977DD3C1-3990-493D-97E3-157BD60313FD}" srcOrd="0" destOrd="0" presId="urn:microsoft.com/office/officeart/2005/8/layout/hierarchy2"/>
    <dgm:cxn modelId="{55A45CF6-D699-4CFA-9610-75AC52386450}" type="presOf" srcId="{89D5F14D-3ABD-40CF-9F8E-5932F4AB91C5}" destId="{8D122C32-41D6-4F27-91DC-8C98F8141ABD}" srcOrd="0" destOrd="0" presId="urn:microsoft.com/office/officeart/2005/8/layout/hierarchy2"/>
    <dgm:cxn modelId="{807FCAF6-C4A0-40F6-BEDD-B6F127F5336B}" type="presOf" srcId="{B7E1A2CD-F1A8-4817-9C8A-ACF7C87737AF}" destId="{8B51B198-14B1-4B53-962A-5EE430582EDB}" srcOrd="0" destOrd="0" presId="urn:microsoft.com/office/officeart/2005/8/layout/hierarchy2"/>
    <dgm:cxn modelId="{83497AA7-C900-4770-B264-33CE9C43F94F}" type="presParOf" srcId="{FC4DE395-49A1-48F8-80E6-486BF58F3F3D}" destId="{F0964FA2-2E63-4D98-93F6-5A53C5D6BEAD}" srcOrd="0" destOrd="0" presId="urn:microsoft.com/office/officeart/2005/8/layout/hierarchy2"/>
    <dgm:cxn modelId="{CFE26BEE-8B29-4BCD-B5C4-8A5FDBBF11E4}" type="presParOf" srcId="{F0964FA2-2E63-4D98-93F6-5A53C5D6BEAD}" destId="{8D122C32-41D6-4F27-91DC-8C98F8141ABD}" srcOrd="0" destOrd="0" presId="urn:microsoft.com/office/officeart/2005/8/layout/hierarchy2"/>
    <dgm:cxn modelId="{2EC72787-949D-4230-8BF4-C0BF382691FA}" type="presParOf" srcId="{F0964FA2-2E63-4D98-93F6-5A53C5D6BEAD}" destId="{7CB627AC-9D41-45F4-9ED1-E4FBDD72DEFF}" srcOrd="1" destOrd="0" presId="urn:microsoft.com/office/officeart/2005/8/layout/hierarchy2"/>
    <dgm:cxn modelId="{1D2F5A50-7FF7-4B3F-98F0-59822640560B}" type="presParOf" srcId="{7CB627AC-9D41-45F4-9ED1-E4FBDD72DEFF}" destId="{2CF95E62-4638-401E-9A90-FE4988EB5921}" srcOrd="0" destOrd="0" presId="urn:microsoft.com/office/officeart/2005/8/layout/hierarchy2"/>
    <dgm:cxn modelId="{8CEA5500-4491-48B1-B5BE-1F7C1050CB44}" type="presParOf" srcId="{2CF95E62-4638-401E-9A90-FE4988EB5921}" destId="{F22BA6E0-C416-4694-9738-4A44F4EDBE70}" srcOrd="0" destOrd="0" presId="urn:microsoft.com/office/officeart/2005/8/layout/hierarchy2"/>
    <dgm:cxn modelId="{28982A39-D095-4451-A3F4-684868218FFC}" type="presParOf" srcId="{7CB627AC-9D41-45F4-9ED1-E4FBDD72DEFF}" destId="{1B3EB7DE-EA7E-41AF-897C-070229C63A7C}" srcOrd="1" destOrd="0" presId="urn:microsoft.com/office/officeart/2005/8/layout/hierarchy2"/>
    <dgm:cxn modelId="{24C3EAEE-09B9-414D-8F77-455F18CBEC6A}" type="presParOf" srcId="{1B3EB7DE-EA7E-41AF-897C-070229C63A7C}" destId="{977DD3C1-3990-493D-97E3-157BD60313FD}" srcOrd="0" destOrd="0" presId="urn:microsoft.com/office/officeart/2005/8/layout/hierarchy2"/>
    <dgm:cxn modelId="{63A6807E-AED6-4B14-9EE7-29D96C7DB89D}" type="presParOf" srcId="{1B3EB7DE-EA7E-41AF-897C-070229C63A7C}" destId="{E8281D66-E2C1-4ED6-A67B-8792DBBA939A}" srcOrd="1" destOrd="0" presId="urn:microsoft.com/office/officeart/2005/8/layout/hierarchy2"/>
    <dgm:cxn modelId="{C641F6D8-A2BF-4FE0-B8B3-7ABEBDF04819}" type="presParOf" srcId="{7CB627AC-9D41-45F4-9ED1-E4FBDD72DEFF}" destId="{8B51B198-14B1-4B53-962A-5EE430582EDB}" srcOrd="2" destOrd="0" presId="urn:microsoft.com/office/officeart/2005/8/layout/hierarchy2"/>
    <dgm:cxn modelId="{F2CDD318-9BC9-4A91-A7A6-639B2608641B}" type="presParOf" srcId="{8B51B198-14B1-4B53-962A-5EE430582EDB}" destId="{37C7F66B-4397-4D29-8D68-A474B722B357}" srcOrd="0" destOrd="0" presId="urn:microsoft.com/office/officeart/2005/8/layout/hierarchy2"/>
    <dgm:cxn modelId="{99F3CF01-B4E1-4DE3-9926-12CBDF71C8CF}" type="presParOf" srcId="{7CB627AC-9D41-45F4-9ED1-E4FBDD72DEFF}" destId="{F9482776-52C5-4215-8167-D48FC001B1B7}" srcOrd="3" destOrd="0" presId="urn:microsoft.com/office/officeart/2005/8/layout/hierarchy2"/>
    <dgm:cxn modelId="{F24460AD-E6A5-4EF2-AFCC-37D8C9E72168}" type="presParOf" srcId="{F9482776-52C5-4215-8167-D48FC001B1B7}" destId="{1EF35544-A039-4F3B-A19F-335439211E61}" srcOrd="0" destOrd="0" presId="urn:microsoft.com/office/officeart/2005/8/layout/hierarchy2"/>
    <dgm:cxn modelId="{63788AE1-71AC-4C9B-9852-F8DD4FDE1AAD}" type="presParOf" srcId="{F9482776-52C5-4215-8167-D48FC001B1B7}" destId="{208DE079-03C4-453E-A2D4-1CE3006CDE0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54B00D0-E434-4619-ABB3-F59A072618FF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61F58CC9-538A-4A5A-93D3-305D0D89251B}">
      <dgm:prSet phldrT="[Text]" custT="1"/>
      <dgm:spPr/>
      <dgm:t>
        <a:bodyPr/>
        <a:lstStyle/>
        <a:p>
          <a:r>
            <a:rPr lang="cs-CZ" sz="1000" dirty="0"/>
            <a:t>Obr. 14</a:t>
          </a:r>
        </a:p>
      </dgm:t>
    </dgm:pt>
    <dgm:pt modelId="{71830EB3-3AA9-4909-9FE6-AACC620CF777}" type="parTrans" cxnId="{BD0D0795-D525-4C51-8933-89508C0D8162}">
      <dgm:prSet/>
      <dgm:spPr/>
      <dgm:t>
        <a:bodyPr/>
        <a:lstStyle/>
        <a:p>
          <a:endParaRPr lang="cs-CZ"/>
        </a:p>
      </dgm:t>
    </dgm:pt>
    <dgm:pt modelId="{8CB7FF1C-8DD6-4461-8664-5526E7919B11}" type="sibTrans" cxnId="{BD0D0795-D525-4C51-8933-89508C0D8162}">
      <dgm:prSet/>
      <dgm:spPr/>
      <dgm:t>
        <a:bodyPr/>
        <a:lstStyle/>
        <a:p>
          <a:endParaRPr lang="cs-CZ"/>
        </a:p>
      </dgm:t>
    </dgm:pt>
    <dgm:pt modelId="{6A078441-2E15-4A73-A14E-8C93BE9593D6}">
      <dgm:prSet phldrT="[Text]"/>
      <dgm:spPr/>
      <dgm:t>
        <a:bodyPr/>
        <a:lstStyle/>
        <a:p>
          <a:r>
            <a:rPr lang="cs-CZ" b="1" dirty="0"/>
            <a:t>Voda v půdě</a:t>
          </a:r>
        </a:p>
      </dgm:t>
    </dgm:pt>
    <dgm:pt modelId="{7CB9444D-0319-475E-B345-ED483E1E0019}" type="parTrans" cxnId="{6C38CEEA-F19A-4CBB-AA2B-489AADF8FFB9}">
      <dgm:prSet/>
      <dgm:spPr/>
      <dgm:t>
        <a:bodyPr/>
        <a:lstStyle/>
        <a:p>
          <a:endParaRPr lang="cs-CZ"/>
        </a:p>
      </dgm:t>
    </dgm:pt>
    <dgm:pt modelId="{AD786129-A6F6-46DB-A98C-4E6E975A81ED}" type="sibTrans" cxnId="{6C38CEEA-F19A-4CBB-AA2B-489AADF8FFB9}">
      <dgm:prSet/>
      <dgm:spPr/>
      <dgm:t>
        <a:bodyPr/>
        <a:lstStyle/>
        <a:p>
          <a:endParaRPr lang="cs-CZ"/>
        </a:p>
      </dgm:t>
    </dgm:pt>
    <dgm:pt modelId="{65637F66-5B61-4C99-9206-911CB3786524}">
      <dgm:prSet phldrT="[Text]" custT="1"/>
      <dgm:spPr/>
      <dgm:t>
        <a:bodyPr/>
        <a:lstStyle/>
        <a:p>
          <a:r>
            <a:rPr lang="cs-CZ" sz="1000" dirty="0"/>
            <a:t>Obr. 15</a:t>
          </a:r>
        </a:p>
      </dgm:t>
    </dgm:pt>
    <dgm:pt modelId="{CBFBD2D4-61D5-4267-9423-5EC5B94769F6}" type="parTrans" cxnId="{7F0D1ED7-4AE9-4509-9E49-77C8772910CC}">
      <dgm:prSet/>
      <dgm:spPr/>
      <dgm:t>
        <a:bodyPr/>
        <a:lstStyle/>
        <a:p>
          <a:endParaRPr lang="cs-CZ"/>
        </a:p>
      </dgm:t>
    </dgm:pt>
    <dgm:pt modelId="{0AACB2FF-590A-4A87-B9D7-15EBE4C5D088}" type="sibTrans" cxnId="{7F0D1ED7-4AE9-4509-9E49-77C8772910CC}">
      <dgm:prSet/>
      <dgm:spPr/>
      <dgm:t>
        <a:bodyPr/>
        <a:lstStyle/>
        <a:p>
          <a:endParaRPr lang="cs-CZ"/>
        </a:p>
      </dgm:t>
    </dgm:pt>
    <dgm:pt modelId="{42BE51D4-3BCD-47FF-8192-A88545FE6082}">
      <dgm:prSet phldrT="[Text]"/>
      <dgm:spPr/>
      <dgm:t>
        <a:bodyPr/>
        <a:lstStyle/>
        <a:p>
          <a:r>
            <a:rPr lang="cs-CZ" b="1" dirty="0"/>
            <a:t>Půda bez vláhy</a:t>
          </a:r>
        </a:p>
      </dgm:t>
    </dgm:pt>
    <dgm:pt modelId="{CB65719C-8022-49B5-9EBD-CFA9274EC9B2}" type="parTrans" cxnId="{A831B15D-D296-448C-8713-58B81C7859EA}">
      <dgm:prSet/>
      <dgm:spPr/>
      <dgm:t>
        <a:bodyPr/>
        <a:lstStyle/>
        <a:p>
          <a:endParaRPr lang="cs-CZ"/>
        </a:p>
      </dgm:t>
    </dgm:pt>
    <dgm:pt modelId="{B70BDC4E-24F2-41F0-85E0-9D4334F50B5F}" type="sibTrans" cxnId="{A831B15D-D296-448C-8713-58B81C7859EA}">
      <dgm:prSet/>
      <dgm:spPr/>
      <dgm:t>
        <a:bodyPr/>
        <a:lstStyle/>
        <a:p>
          <a:endParaRPr lang="cs-CZ"/>
        </a:p>
      </dgm:t>
    </dgm:pt>
    <dgm:pt modelId="{F1BEC7E4-B890-42B6-B804-A4389CE2064B}">
      <dgm:prSet phldrT="[Text]" custT="1"/>
      <dgm:spPr/>
      <dgm:t>
        <a:bodyPr/>
        <a:lstStyle/>
        <a:p>
          <a:r>
            <a:rPr lang="cs-CZ" sz="1000" dirty="0"/>
            <a:t>Obr- 16</a:t>
          </a:r>
        </a:p>
      </dgm:t>
    </dgm:pt>
    <dgm:pt modelId="{F5694E40-D733-44F8-BA1B-FDF701E17DD3}" type="parTrans" cxnId="{46FE89F3-0E21-4CD4-A929-A37E3265E6DB}">
      <dgm:prSet/>
      <dgm:spPr/>
      <dgm:t>
        <a:bodyPr/>
        <a:lstStyle/>
        <a:p>
          <a:endParaRPr lang="cs-CZ"/>
        </a:p>
      </dgm:t>
    </dgm:pt>
    <dgm:pt modelId="{25F19787-33ED-4F7E-9C69-D94C1A0DE535}" type="sibTrans" cxnId="{46FE89F3-0E21-4CD4-A929-A37E3265E6DB}">
      <dgm:prSet/>
      <dgm:spPr/>
      <dgm:t>
        <a:bodyPr/>
        <a:lstStyle/>
        <a:p>
          <a:endParaRPr lang="cs-CZ"/>
        </a:p>
      </dgm:t>
    </dgm:pt>
    <dgm:pt modelId="{E9FFD64E-03E3-4EB1-A48B-9F23E55F2A99}">
      <dgm:prSet phldrT="[Text]"/>
      <dgm:spPr/>
      <dgm:t>
        <a:bodyPr/>
        <a:lstStyle/>
        <a:p>
          <a:r>
            <a:rPr lang="cs-CZ" b="1" dirty="0"/>
            <a:t>Podzemní voda</a:t>
          </a:r>
        </a:p>
      </dgm:t>
    </dgm:pt>
    <dgm:pt modelId="{58E5092C-D638-4ED0-A62A-F1FD4E2224FC}" type="parTrans" cxnId="{5A59F1B3-DEDD-4ED1-B53A-8154CEFD5F2E}">
      <dgm:prSet/>
      <dgm:spPr/>
      <dgm:t>
        <a:bodyPr/>
        <a:lstStyle/>
        <a:p>
          <a:endParaRPr lang="cs-CZ"/>
        </a:p>
      </dgm:t>
    </dgm:pt>
    <dgm:pt modelId="{B0B1D4C9-3C16-4E2E-9834-037C76287562}" type="sibTrans" cxnId="{5A59F1B3-DEDD-4ED1-B53A-8154CEFD5F2E}">
      <dgm:prSet/>
      <dgm:spPr/>
      <dgm:t>
        <a:bodyPr/>
        <a:lstStyle/>
        <a:p>
          <a:endParaRPr lang="cs-CZ"/>
        </a:p>
      </dgm:t>
    </dgm:pt>
    <dgm:pt modelId="{B375864C-5A87-4D31-8A21-E8DF42B5BAAB}" type="pres">
      <dgm:prSet presAssocID="{B54B00D0-E434-4619-ABB3-F59A072618FF}" presName="Name0" presStyleCnt="0">
        <dgm:presLayoutVars>
          <dgm:chMax/>
          <dgm:chPref/>
          <dgm:dir/>
        </dgm:presLayoutVars>
      </dgm:prSet>
      <dgm:spPr/>
    </dgm:pt>
    <dgm:pt modelId="{D80C5C58-8C38-48B8-8EB6-CDF66CADB8DC}" type="pres">
      <dgm:prSet presAssocID="{61F58CC9-538A-4A5A-93D3-305D0D89251B}" presName="composite" presStyleCnt="0">
        <dgm:presLayoutVars>
          <dgm:chMax val="1"/>
          <dgm:chPref val="1"/>
        </dgm:presLayoutVars>
      </dgm:prSet>
      <dgm:spPr/>
    </dgm:pt>
    <dgm:pt modelId="{6FC70DF0-037E-41A9-B302-0E98566CA9B1}" type="pres">
      <dgm:prSet presAssocID="{61F58CC9-538A-4A5A-93D3-305D0D89251B}" presName="Accent" presStyleLbl="trAlignAcc1" presStyleIdx="0" presStyleCnt="3">
        <dgm:presLayoutVars>
          <dgm:chMax val="0"/>
          <dgm:chPref val="0"/>
        </dgm:presLayoutVars>
      </dgm:prSet>
      <dgm:spPr/>
    </dgm:pt>
    <dgm:pt modelId="{F07BFF5C-3970-4A5D-82CF-ED7043EAF987}" type="pres">
      <dgm:prSet presAssocID="{61F58CC9-538A-4A5A-93D3-305D0D89251B}" presName="Image" presStyleLbl="alignImgPlace1" presStyleIdx="0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0782FCE-FE1B-4413-A3C8-3C4A30E6E346}" type="pres">
      <dgm:prSet presAssocID="{61F58CC9-538A-4A5A-93D3-305D0D89251B}" presName="ChildComposite" presStyleCnt="0"/>
      <dgm:spPr/>
    </dgm:pt>
    <dgm:pt modelId="{BB62D4EA-A9B2-4772-BCA9-B523099FF785}" type="pres">
      <dgm:prSet presAssocID="{61F58CC9-538A-4A5A-93D3-305D0D89251B}" presName="Child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E364283-20BF-4637-A809-343336DC6827}" type="pres">
      <dgm:prSet presAssocID="{61F58CC9-538A-4A5A-93D3-305D0D89251B}" presName="Parent" presStyleLbl="revTx" presStyleIdx="0" presStyleCnt="3">
        <dgm:presLayoutVars>
          <dgm:chMax val="1"/>
          <dgm:chPref val="0"/>
          <dgm:bulletEnabled val="1"/>
        </dgm:presLayoutVars>
      </dgm:prSet>
      <dgm:spPr/>
    </dgm:pt>
    <dgm:pt modelId="{BD9B1158-0FA9-467B-A9F3-E785184F1A8B}" type="pres">
      <dgm:prSet presAssocID="{8CB7FF1C-8DD6-4461-8664-5526E7919B11}" presName="sibTrans" presStyleCnt="0"/>
      <dgm:spPr/>
    </dgm:pt>
    <dgm:pt modelId="{F2112989-9F76-4F59-A92A-D438ACCD6D0E}" type="pres">
      <dgm:prSet presAssocID="{65637F66-5B61-4C99-9206-911CB3786524}" presName="composite" presStyleCnt="0">
        <dgm:presLayoutVars>
          <dgm:chMax val="1"/>
          <dgm:chPref val="1"/>
        </dgm:presLayoutVars>
      </dgm:prSet>
      <dgm:spPr/>
    </dgm:pt>
    <dgm:pt modelId="{50DD70BC-374E-47A1-91D0-DD305477690E}" type="pres">
      <dgm:prSet presAssocID="{65637F66-5B61-4C99-9206-911CB3786524}" presName="Accent" presStyleLbl="trAlignAcc1" presStyleIdx="1" presStyleCnt="3">
        <dgm:presLayoutVars>
          <dgm:chMax val="0"/>
          <dgm:chPref val="0"/>
        </dgm:presLayoutVars>
      </dgm:prSet>
      <dgm:spPr/>
    </dgm:pt>
    <dgm:pt modelId="{203ED108-BA7D-4EBD-A092-AB9B6D049A5F}" type="pres">
      <dgm:prSet presAssocID="{65637F66-5B61-4C99-9206-911CB3786524}" presName="Image" presStyleLbl="alignImgPlace1" presStyleIdx="1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98F9B0F-E64D-454B-A7CB-F660541F2A9C}" type="pres">
      <dgm:prSet presAssocID="{65637F66-5B61-4C99-9206-911CB3786524}" presName="ChildComposite" presStyleCnt="0"/>
      <dgm:spPr/>
    </dgm:pt>
    <dgm:pt modelId="{5CB37183-4B38-4CA1-BA34-6779C80B2BAB}" type="pres">
      <dgm:prSet presAssocID="{65637F66-5B61-4C99-9206-911CB3786524}" presName="Child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0A23199D-8942-418A-8765-30105D9CB4FF}" type="pres">
      <dgm:prSet presAssocID="{65637F66-5B61-4C99-9206-911CB3786524}" presName="Parent" presStyleLbl="revTx" presStyleIdx="1" presStyleCnt="3">
        <dgm:presLayoutVars>
          <dgm:chMax val="1"/>
          <dgm:chPref val="0"/>
          <dgm:bulletEnabled val="1"/>
        </dgm:presLayoutVars>
      </dgm:prSet>
      <dgm:spPr/>
    </dgm:pt>
    <dgm:pt modelId="{5DEA6CA9-51E5-44E6-800C-C9418867B4AC}" type="pres">
      <dgm:prSet presAssocID="{0AACB2FF-590A-4A87-B9D7-15EBE4C5D088}" presName="sibTrans" presStyleCnt="0"/>
      <dgm:spPr/>
    </dgm:pt>
    <dgm:pt modelId="{34348C7C-F7AC-48FD-8D38-C03D73474902}" type="pres">
      <dgm:prSet presAssocID="{F1BEC7E4-B890-42B6-B804-A4389CE2064B}" presName="composite" presStyleCnt="0">
        <dgm:presLayoutVars>
          <dgm:chMax val="1"/>
          <dgm:chPref val="1"/>
        </dgm:presLayoutVars>
      </dgm:prSet>
      <dgm:spPr/>
    </dgm:pt>
    <dgm:pt modelId="{D26E2F9C-2226-459C-875B-1A4B7710DE25}" type="pres">
      <dgm:prSet presAssocID="{F1BEC7E4-B890-42B6-B804-A4389CE2064B}" presName="Accent" presStyleLbl="trAlignAcc1" presStyleIdx="2" presStyleCnt="3">
        <dgm:presLayoutVars>
          <dgm:chMax val="0"/>
          <dgm:chPref val="0"/>
        </dgm:presLayoutVars>
      </dgm:prSet>
      <dgm:spPr/>
    </dgm:pt>
    <dgm:pt modelId="{CFAEDCB6-F60A-4A00-A378-D98852E8A5B5}" type="pres">
      <dgm:prSet presAssocID="{F1BEC7E4-B890-42B6-B804-A4389CE2064B}" presName="Image" presStyleLbl="alignImgPlace1" presStyleIdx="2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6D8AE49-CB4A-4BBB-A036-442E24BBBB83}" type="pres">
      <dgm:prSet presAssocID="{F1BEC7E4-B890-42B6-B804-A4389CE2064B}" presName="ChildComposite" presStyleCnt="0"/>
      <dgm:spPr/>
    </dgm:pt>
    <dgm:pt modelId="{91542296-B4EA-4250-ABEE-9ACD75B0716D}" type="pres">
      <dgm:prSet presAssocID="{F1BEC7E4-B890-42B6-B804-A4389CE2064B}" presName="Child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6755A3EF-5E3A-466F-86F7-53B830E3BB40}" type="pres">
      <dgm:prSet presAssocID="{F1BEC7E4-B890-42B6-B804-A4389CE2064B}" presName="Parent" presStyleLbl="revTx" presStyleIdx="2" presStyleCnt="3">
        <dgm:presLayoutVars>
          <dgm:chMax val="1"/>
          <dgm:chPref val="0"/>
          <dgm:bulletEnabled val="1"/>
        </dgm:presLayoutVars>
      </dgm:prSet>
      <dgm:spPr/>
    </dgm:pt>
  </dgm:ptLst>
  <dgm:cxnLst>
    <dgm:cxn modelId="{57DD9A2F-CFD2-4094-B3F8-F5D14B77920A}" type="presOf" srcId="{61F58CC9-538A-4A5A-93D3-305D0D89251B}" destId="{DE364283-20BF-4637-A809-343336DC6827}" srcOrd="0" destOrd="0" presId="urn:microsoft.com/office/officeart/2008/layout/CaptionedPictures"/>
    <dgm:cxn modelId="{057ACE38-469C-4A8D-B0FF-E28FAA885E65}" type="presOf" srcId="{42BE51D4-3BCD-47FF-8192-A88545FE6082}" destId="{5CB37183-4B38-4CA1-BA34-6779C80B2BAB}" srcOrd="0" destOrd="0" presId="urn:microsoft.com/office/officeart/2008/layout/CaptionedPictures"/>
    <dgm:cxn modelId="{A831B15D-D296-448C-8713-58B81C7859EA}" srcId="{65637F66-5B61-4C99-9206-911CB3786524}" destId="{42BE51D4-3BCD-47FF-8192-A88545FE6082}" srcOrd="0" destOrd="0" parTransId="{CB65719C-8022-49B5-9EBD-CFA9274EC9B2}" sibTransId="{B70BDC4E-24F2-41F0-85E0-9D4334F50B5F}"/>
    <dgm:cxn modelId="{5788F55E-D509-48F9-AC97-EC9B6CD78B54}" type="presOf" srcId="{6A078441-2E15-4A73-A14E-8C93BE9593D6}" destId="{BB62D4EA-A9B2-4772-BCA9-B523099FF785}" srcOrd="0" destOrd="0" presId="urn:microsoft.com/office/officeart/2008/layout/CaptionedPictures"/>
    <dgm:cxn modelId="{0C012060-CA7A-4EBF-9C85-BC15A43FC41D}" type="presOf" srcId="{F1BEC7E4-B890-42B6-B804-A4389CE2064B}" destId="{6755A3EF-5E3A-466F-86F7-53B830E3BB40}" srcOrd="0" destOrd="0" presId="urn:microsoft.com/office/officeart/2008/layout/CaptionedPictures"/>
    <dgm:cxn modelId="{130E868E-3793-4A29-8D8C-22840B4BF6CD}" type="presOf" srcId="{65637F66-5B61-4C99-9206-911CB3786524}" destId="{0A23199D-8942-418A-8765-30105D9CB4FF}" srcOrd="0" destOrd="0" presId="urn:microsoft.com/office/officeart/2008/layout/CaptionedPictures"/>
    <dgm:cxn modelId="{BD0D0795-D525-4C51-8933-89508C0D8162}" srcId="{B54B00D0-E434-4619-ABB3-F59A072618FF}" destId="{61F58CC9-538A-4A5A-93D3-305D0D89251B}" srcOrd="0" destOrd="0" parTransId="{71830EB3-3AA9-4909-9FE6-AACC620CF777}" sibTransId="{8CB7FF1C-8DD6-4461-8664-5526E7919B11}"/>
    <dgm:cxn modelId="{5A59F1B3-DEDD-4ED1-B53A-8154CEFD5F2E}" srcId="{F1BEC7E4-B890-42B6-B804-A4389CE2064B}" destId="{E9FFD64E-03E3-4EB1-A48B-9F23E55F2A99}" srcOrd="0" destOrd="0" parTransId="{58E5092C-D638-4ED0-A62A-F1FD4E2224FC}" sibTransId="{B0B1D4C9-3C16-4E2E-9834-037C76287562}"/>
    <dgm:cxn modelId="{D61C4DC5-13F5-438C-867F-0A7CCA1BD358}" type="presOf" srcId="{B54B00D0-E434-4619-ABB3-F59A072618FF}" destId="{B375864C-5A87-4D31-8A21-E8DF42B5BAAB}" srcOrd="0" destOrd="0" presId="urn:microsoft.com/office/officeart/2008/layout/CaptionedPictures"/>
    <dgm:cxn modelId="{7F0D1ED7-4AE9-4509-9E49-77C8772910CC}" srcId="{B54B00D0-E434-4619-ABB3-F59A072618FF}" destId="{65637F66-5B61-4C99-9206-911CB3786524}" srcOrd="1" destOrd="0" parTransId="{CBFBD2D4-61D5-4267-9423-5EC5B94769F6}" sibTransId="{0AACB2FF-590A-4A87-B9D7-15EBE4C5D088}"/>
    <dgm:cxn modelId="{6C38CEEA-F19A-4CBB-AA2B-489AADF8FFB9}" srcId="{61F58CC9-538A-4A5A-93D3-305D0D89251B}" destId="{6A078441-2E15-4A73-A14E-8C93BE9593D6}" srcOrd="0" destOrd="0" parTransId="{7CB9444D-0319-475E-B345-ED483E1E0019}" sibTransId="{AD786129-A6F6-46DB-A98C-4E6E975A81ED}"/>
    <dgm:cxn modelId="{46FE89F3-0E21-4CD4-A929-A37E3265E6DB}" srcId="{B54B00D0-E434-4619-ABB3-F59A072618FF}" destId="{F1BEC7E4-B890-42B6-B804-A4389CE2064B}" srcOrd="2" destOrd="0" parTransId="{F5694E40-D733-44F8-BA1B-FDF701E17DD3}" sibTransId="{25F19787-33ED-4F7E-9C69-D94C1A0DE535}"/>
    <dgm:cxn modelId="{DBC7D7F4-3358-4F46-A32D-A43D1CDB6728}" type="presOf" srcId="{E9FFD64E-03E3-4EB1-A48B-9F23E55F2A99}" destId="{91542296-B4EA-4250-ABEE-9ACD75B0716D}" srcOrd="0" destOrd="0" presId="urn:microsoft.com/office/officeart/2008/layout/CaptionedPictures"/>
    <dgm:cxn modelId="{A6864FC7-CBF6-44D3-9512-B9F2A2A8A83A}" type="presParOf" srcId="{B375864C-5A87-4D31-8A21-E8DF42B5BAAB}" destId="{D80C5C58-8C38-48B8-8EB6-CDF66CADB8DC}" srcOrd="0" destOrd="0" presId="urn:microsoft.com/office/officeart/2008/layout/CaptionedPictures"/>
    <dgm:cxn modelId="{8C67F44F-A7A3-4C49-A0AE-1A59EA4BC127}" type="presParOf" srcId="{D80C5C58-8C38-48B8-8EB6-CDF66CADB8DC}" destId="{6FC70DF0-037E-41A9-B302-0E98566CA9B1}" srcOrd="0" destOrd="0" presId="urn:microsoft.com/office/officeart/2008/layout/CaptionedPictures"/>
    <dgm:cxn modelId="{EC787A36-C8ED-49EF-A56E-84489F42FC38}" type="presParOf" srcId="{D80C5C58-8C38-48B8-8EB6-CDF66CADB8DC}" destId="{F07BFF5C-3970-4A5D-82CF-ED7043EAF987}" srcOrd="1" destOrd="0" presId="urn:microsoft.com/office/officeart/2008/layout/CaptionedPictures"/>
    <dgm:cxn modelId="{CAAD3C7D-A91C-4C81-B4A5-5D5898AB8132}" type="presParOf" srcId="{D80C5C58-8C38-48B8-8EB6-CDF66CADB8DC}" destId="{80782FCE-FE1B-4413-A3C8-3C4A30E6E346}" srcOrd="2" destOrd="0" presId="urn:microsoft.com/office/officeart/2008/layout/CaptionedPictures"/>
    <dgm:cxn modelId="{D1CA70E5-0409-4780-99B6-E0C5378A8BF4}" type="presParOf" srcId="{80782FCE-FE1B-4413-A3C8-3C4A30E6E346}" destId="{BB62D4EA-A9B2-4772-BCA9-B523099FF785}" srcOrd="0" destOrd="0" presId="urn:microsoft.com/office/officeart/2008/layout/CaptionedPictures"/>
    <dgm:cxn modelId="{39D35F5F-3222-4312-B2C4-3A012F583F12}" type="presParOf" srcId="{80782FCE-FE1B-4413-A3C8-3C4A30E6E346}" destId="{DE364283-20BF-4637-A809-343336DC6827}" srcOrd="1" destOrd="0" presId="urn:microsoft.com/office/officeart/2008/layout/CaptionedPictures"/>
    <dgm:cxn modelId="{7D5E6468-4601-4A17-8401-594DBE5B2904}" type="presParOf" srcId="{B375864C-5A87-4D31-8A21-E8DF42B5BAAB}" destId="{BD9B1158-0FA9-467B-A9F3-E785184F1A8B}" srcOrd="1" destOrd="0" presId="urn:microsoft.com/office/officeart/2008/layout/CaptionedPictures"/>
    <dgm:cxn modelId="{AD26CC11-97B7-4B8F-A838-DC83A84B6DD3}" type="presParOf" srcId="{B375864C-5A87-4D31-8A21-E8DF42B5BAAB}" destId="{F2112989-9F76-4F59-A92A-D438ACCD6D0E}" srcOrd="2" destOrd="0" presId="urn:microsoft.com/office/officeart/2008/layout/CaptionedPictures"/>
    <dgm:cxn modelId="{36421CAB-A553-4A59-9DCC-6FE547AF295A}" type="presParOf" srcId="{F2112989-9F76-4F59-A92A-D438ACCD6D0E}" destId="{50DD70BC-374E-47A1-91D0-DD305477690E}" srcOrd="0" destOrd="0" presId="urn:microsoft.com/office/officeart/2008/layout/CaptionedPictures"/>
    <dgm:cxn modelId="{376FE6CA-4C66-4031-A957-282AEE7E0CB3}" type="presParOf" srcId="{F2112989-9F76-4F59-A92A-D438ACCD6D0E}" destId="{203ED108-BA7D-4EBD-A092-AB9B6D049A5F}" srcOrd="1" destOrd="0" presId="urn:microsoft.com/office/officeart/2008/layout/CaptionedPictures"/>
    <dgm:cxn modelId="{EB5C39D0-738D-4D35-999B-851F62F27D0E}" type="presParOf" srcId="{F2112989-9F76-4F59-A92A-D438ACCD6D0E}" destId="{098F9B0F-E64D-454B-A7CB-F660541F2A9C}" srcOrd="2" destOrd="0" presId="urn:microsoft.com/office/officeart/2008/layout/CaptionedPictures"/>
    <dgm:cxn modelId="{CDD9EC7A-3D33-4EA7-9428-2C8764CC8671}" type="presParOf" srcId="{098F9B0F-E64D-454B-A7CB-F660541F2A9C}" destId="{5CB37183-4B38-4CA1-BA34-6779C80B2BAB}" srcOrd="0" destOrd="0" presId="urn:microsoft.com/office/officeart/2008/layout/CaptionedPictures"/>
    <dgm:cxn modelId="{201C80B4-1F60-4D4B-9ACB-A4B83F693090}" type="presParOf" srcId="{098F9B0F-E64D-454B-A7CB-F660541F2A9C}" destId="{0A23199D-8942-418A-8765-30105D9CB4FF}" srcOrd="1" destOrd="0" presId="urn:microsoft.com/office/officeart/2008/layout/CaptionedPictures"/>
    <dgm:cxn modelId="{DAEC427B-3C05-4947-9081-E4FAE98BC899}" type="presParOf" srcId="{B375864C-5A87-4D31-8A21-E8DF42B5BAAB}" destId="{5DEA6CA9-51E5-44E6-800C-C9418867B4AC}" srcOrd="3" destOrd="0" presId="urn:microsoft.com/office/officeart/2008/layout/CaptionedPictures"/>
    <dgm:cxn modelId="{F524D635-6C34-4C6F-8E0B-61CD6E7B17FF}" type="presParOf" srcId="{B375864C-5A87-4D31-8A21-E8DF42B5BAAB}" destId="{34348C7C-F7AC-48FD-8D38-C03D73474902}" srcOrd="4" destOrd="0" presId="urn:microsoft.com/office/officeart/2008/layout/CaptionedPictures"/>
    <dgm:cxn modelId="{A64844AD-68FF-4741-9A7F-E8DA64F8BBE0}" type="presParOf" srcId="{34348C7C-F7AC-48FD-8D38-C03D73474902}" destId="{D26E2F9C-2226-459C-875B-1A4B7710DE25}" srcOrd="0" destOrd="0" presId="urn:microsoft.com/office/officeart/2008/layout/CaptionedPictures"/>
    <dgm:cxn modelId="{B6C94841-C552-4095-ABAE-9897469D43A0}" type="presParOf" srcId="{34348C7C-F7AC-48FD-8D38-C03D73474902}" destId="{CFAEDCB6-F60A-4A00-A378-D98852E8A5B5}" srcOrd="1" destOrd="0" presId="urn:microsoft.com/office/officeart/2008/layout/CaptionedPictures"/>
    <dgm:cxn modelId="{EB9B5684-F1ED-430F-8FB5-3215223C38F1}" type="presParOf" srcId="{34348C7C-F7AC-48FD-8D38-C03D73474902}" destId="{C6D8AE49-CB4A-4BBB-A036-442E24BBBB83}" srcOrd="2" destOrd="0" presId="urn:microsoft.com/office/officeart/2008/layout/CaptionedPictures"/>
    <dgm:cxn modelId="{9CC1EC8E-3143-4BFC-92F8-D6F1C675A8D0}" type="presParOf" srcId="{C6D8AE49-CB4A-4BBB-A036-442E24BBBB83}" destId="{91542296-B4EA-4250-ABEE-9ACD75B0716D}" srcOrd="0" destOrd="0" presId="urn:microsoft.com/office/officeart/2008/layout/CaptionedPictures"/>
    <dgm:cxn modelId="{123E0C47-7241-4B6C-8D42-B73848AE508F}" type="presParOf" srcId="{C6D8AE49-CB4A-4BBB-A036-442E24BBBB83}" destId="{6755A3EF-5E3A-466F-86F7-53B830E3BB40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B568EFE-9C5C-462F-9DB0-48BC9FA72770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905F9EE-DA0D-4C4D-84F7-AE6864370ADB}">
      <dgm:prSet phldrT="[Text]" custT="1"/>
      <dgm:spPr/>
      <dgm:t>
        <a:bodyPr/>
        <a:lstStyle/>
        <a:p>
          <a:r>
            <a:rPr lang="cs-CZ" sz="2400" dirty="0"/>
            <a:t>2 typy ledovců</a:t>
          </a:r>
        </a:p>
      </dgm:t>
    </dgm:pt>
    <dgm:pt modelId="{9AECDD4F-2B82-4D25-A2B6-C458961CC9A6}" type="parTrans" cxnId="{C41B5AA4-40E3-4B3B-B33E-B9936ED5A87F}">
      <dgm:prSet/>
      <dgm:spPr/>
      <dgm:t>
        <a:bodyPr/>
        <a:lstStyle/>
        <a:p>
          <a:endParaRPr lang="cs-CZ"/>
        </a:p>
      </dgm:t>
    </dgm:pt>
    <dgm:pt modelId="{72221B52-BD9F-4F72-A75C-9581D86D5DF2}" type="sibTrans" cxnId="{C41B5AA4-40E3-4B3B-B33E-B9936ED5A87F}">
      <dgm:prSet/>
      <dgm:spPr/>
      <dgm:t>
        <a:bodyPr/>
        <a:lstStyle/>
        <a:p>
          <a:endParaRPr lang="cs-CZ"/>
        </a:p>
      </dgm:t>
    </dgm:pt>
    <dgm:pt modelId="{0CC591BB-1264-4532-9971-7BDC7B90C035}">
      <dgm:prSet phldrT="[Text]" custT="1"/>
      <dgm:spPr/>
      <dgm:t>
        <a:bodyPr/>
        <a:lstStyle/>
        <a:p>
          <a:r>
            <a:rPr lang="cs-CZ" sz="2400" b="1" dirty="0"/>
            <a:t>pevninské</a:t>
          </a:r>
          <a:r>
            <a:rPr lang="cs-CZ" sz="2400" dirty="0"/>
            <a:t> - v polárních oblastech (Antarktida, Grónsko)</a:t>
          </a:r>
        </a:p>
      </dgm:t>
    </dgm:pt>
    <dgm:pt modelId="{D11EBC63-BB7F-4011-A2AA-4FD20B7C7D31}" type="parTrans" cxnId="{21C432FB-E523-4F05-B3D9-2BA0B0D736F9}">
      <dgm:prSet/>
      <dgm:spPr/>
      <dgm:t>
        <a:bodyPr/>
        <a:lstStyle/>
        <a:p>
          <a:endParaRPr lang="cs-CZ"/>
        </a:p>
      </dgm:t>
    </dgm:pt>
    <dgm:pt modelId="{99255AF5-C1D1-47CC-9382-1B66376F8C88}" type="sibTrans" cxnId="{21C432FB-E523-4F05-B3D9-2BA0B0D736F9}">
      <dgm:prSet/>
      <dgm:spPr/>
      <dgm:t>
        <a:bodyPr/>
        <a:lstStyle/>
        <a:p>
          <a:endParaRPr lang="cs-CZ"/>
        </a:p>
      </dgm:t>
    </dgm:pt>
    <dgm:pt modelId="{2ECEB68C-023F-4818-85F9-5CA39ADFFD2D}">
      <dgm:prSet phldrT="[Text]" custT="1"/>
      <dgm:spPr/>
      <dgm:t>
        <a:bodyPr/>
        <a:lstStyle/>
        <a:p>
          <a:r>
            <a:rPr lang="cs-CZ" sz="2400" b="1" dirty="0"/>
            <a:t>horské – </a:t>
          </a:r>
          <a:r>
            <a:rPr lang="cs-CZ" sz="2400" b="0" dirty="0"/>
            <a:t>v létě částečně tají (Alpy, Himálaj, Andy…)</a:t>
          </a:r>
        </a:p>
      </dgm:t>
    </dgm:pt>
    <dgm:pt modelId="{4221E061-A040-4840-A7DF-F2C9C53C7F6F}" type="parTrans" cxnId="{ABDB4288-0647-4149-AB96-0FC7ACDC4063}">
      <dgm:prSet/>
      <dgm:spPr/>
      <dgm:t>
        <a:bodyPr/>
        <a:lstStyle/>
        <a:p>
          <a:endParaRPr lang="cs-CZ"/>
        </a:p>
      </dgm:t>
    </dgm:pt>
    <dgm:pt modelId="{854D0D32-9E7A-41D1-86D0-3BBAE86DEF72}" type="sibTrans" cxnId="{ABDB4288-0647-4149-AB96-0FC7ACDC4063}">
      <dgm:prSet/>
      <dgm:spPr/>
      <dgm:t>
        <a:bodyPr/>
        <a:lstStyle/>
        <a:p>
          <a:endParaRPr lang="cs-CZ"/>
        </a:p>
      </dgm:t>
    </dgm:pt>
    <dgm:pt modelId="{36ED739D-2A6A-437C-81F7-1434035BB62A}" type="pres">
      <dgm:prSet presAssocID="{9B568EFE-9C5C-462F-9DB0-48BC9FA7277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389EBE8-9C3C-4374-8256-CB502D6CAE1F}" type="pres">
      <dgm:prSet presAssocID="{9905F9EE-DA0D-4C4D-84F7-AE6864370ADB}" presName="root1" presStyleCnt="0"/>
      <dgm:spPr/>
    </dgm:pt>
    <dgm:pt modelId="{1DDF749C-956A-4168-9068-87312C44B9F8}" type="pres">
      <dgm:prSet presAssocID="{9905F9EE-DA0D-4C4D-84F7-AE6864370ADB}" presName="LevelOneTextNode" presStyleLbl="node0" presStyleIdx="0" presStyleCnt="1" custScaleX="77772" custScaleY="68178" custLinFactNeighborX="796" custLinFactNeighborY="-316">
        <dgm:presLayoutVars>
          <dgm:chPref val="3"/>
        </dgm:presLayoutVars>
      </dgm:prSet>
      <dgm:spPr/>
    </dgm:pt>
    <dgm:pt modelId="{B59EAE8E-FB9F-47C3-A720-969131773598}" type="pres">
      <dgm:prSet presAssocID="{9905F9EE-DA0D-4C4D-84F7-AE6864370ADB}" presName="level2hierChild" presStyleCnt="0"/>
      <dgm:spPr/>
    </dgm:pt>
    <dgm:pt modelId="{97CE2D91-D321-4617-BFF6-483C61E9F326}" type="pres">
      <dgm:prSet presAssocID="{D11EBC63-BB7F-4011-A2AA-4FD20B7C7D31}" presName="conn2-1" presStyleLbl="parChTrans1D2" presStyleIdx="0" presStyleCnt="2"/>
      <dgm:spPr/>
    </dgm:pt>
    <dgm:pt modelId="{85DCE1F8-5E07-4F52-8E3C-AFFD1CA05D71}" type="pres">
      <dgm:prSet presAssocID="{D11EBC63-BB7F-4011-A2AA-4FD20B7C7D31}" presName="connTx" presStyleLbl="parChTrans1D2" presStyleIdx="0" presStyleCnt="2"/>
      <dgm:spPr/>
    </dgm:pt>
    <dgm:pt modelId="{F5E2464F-9B56-47B2-B7F6-C2408865A3B2}" type="pres">
      <dgm:prSet presAssocID="{0CC591BB-1264-4532-9971-7BDC7B90C035}" presName="root2" presStyleCnt="0"/>
      <dgm:spPr/>
    </dgm:pt>
    <dgm:pt modelId="{E2FB2247-6999-4B64-9028-741A62335241}" type="pres">
      <dgm:prSet presAssocID="{0CC591BB-1264-4532-9971-7BDC7B90C035}" presName="LevelTwoTextNode" presStyleLbl="node2" presStyleIdx="0" presStyleCnt="2" custScaleX="222059" custScaleY="62619">
        <dgm:presLayoutVars>
          <dgm:chPref val="3"/>
        </dgm:presLayoutVars>
      </dgm:prSet>
      <dgm:spPr/>
    </dgm:pt>
    <dgm:pt modelId="{A13753B4-4199-467D-9736-5D917EBDC8F6}" type="pres">
      <dgm:prSet presAssocID="{0CC591BB-1264-4532-9971-7BDC7B90C035}" presName="level3hierChild" presStyleCnt="0"/>
      <dgm:spPr/>
    </dgm:pt>
    <dgm:pt modelId="{E80691CB-7AD4-4E81-BEE1-55ED9D7A417B}" type="pres">
      <dgm:prSet presAssocID="{4221E061-A040-4840-A7DF-F2C9C53C7F6F}" presName="conn2-1" presStyleLbl="parChTrans1D2" presStyleIdx="1" presStyleCnt="2"/>
      <dgm:spPr/>
    </dgm:pt>
    <dgm:pt modelId="{688892F3-128F-430A-B6D9-CA7FD05592A0}" type="pres">
      <dgm:prSet presAssocID="{4221E061-A040-4840-A7DF-F2C9C53C7F6F}" presName="connTx" presStyleLbl="parChTrans1D2" presStyleIdx="1" presStyleCnt="2"/>
      <dgm:spPr/>
    </dgm:pt>
    <dgm:pt modelId="{FBB499DC-E172-40FA-B4B4-8A008B46A89A}" type="pres">
      <dgm:prSet presAssocID="{2ECEB68C-023F-4818-85F9-5CA39ADFFD2D}" presName="root2" presStyleCnt="0"/>
      <dgm:spPr/>
    </dgm:pt>
    <dgm:pt modelId="{10FE2E44-65E9-4F6A-88BE-CFD0638C1139}" type="pres">
      <dgm:prSet presAssocID="{2ECEB68C-023F-4818-85F9-5CA39ADFFD2D}" presName="LevelTwoTextNode" presStyleLbl="node2" presStyleIdx="1" presStyleCnt="2" custScaleX="220858" custScaleY="62505">
        <dgm:presLayoutVars>
          <dgm:chPref val="3"/>
        </dgm:presLayoutVars>
      </dgm:prSet>
      <dgm:spPr/>
    </dgm:pt>
    <dgm:pt modelId="{B4430887-CDA1-43C6-99AC-16ACB3EF270A}" type="pres">
      <dgm:prSet presAssocID="{2ECEB68C-023F-4818-85F9-5CA39ADFFD2D}" presName="level3hierChild" presStyleCnt="0"/>
      <dgm:spPr/>
    </dgm:pt>
  </dgm:ptLst>
  <dgm:cxnLst>
    <dgm:cxn modelId="{3A7DF101-5ECF-4C53-9E50-0383B97C6302}" type="presOf" srcId="{4221E061-A040-4840-A7DF-F2C9C53C7F6F}" destId="{E80691CB-7AD4-4E81-BEE1-55ED9D7A417B}" srcOrd="0" destOrd="0" presId="urn:microsoft.com/office/officeart/2005/8/layout/hierarchy2"/>
    <dgm:cxn modelId="{54FDEF24-4E52-4C8B-AEA4-70EB34B9B417}" type="presOf" srcId="{9B568EFE-9C5C-462F-9DB0-48BC9FA72770}" destId="{36ED739D-2A6A-437C-81F7-1434035BB62A}" srcOrd="0" destOrd="0" presId="urn:microsoft.com/office/officeart/2005/8/layout/hierarchy2"/>
    <dgm:cxn modelId="{89280E5F-D71E-4F1C-A798-84F09D2008DB}" type="presOf" srcId="{9905F9EE-DA0D-4C4D-84F7-AE6864370ADB}" destId="{1DDF749C-956A-4168-9068-87312C44B9F8}" srcOrd="0" destOrd="0" presId="urn:microsoft.com/office/officeart/2005/8/layout/hierarchy2"/>
    <dgm:cxn modelId="{A8B2AC67-1C63-4718-85D2-5ADE10C7FC30}" type="presOf" srcId="{D11EBC63-BB7F-4011-A2AA-4FD20B7C7D31}" destId="{97CE2D91-D321-4617-BFF6-483C61E9F326}" srcOrd="0" destOrd="0" presId="urn:microsoft.com/office/officeart/2005/8/layout/hierarchy2"/>
    <dgm:cxn modelId="{22D64D6B-5339-4779-83C0-43A7AAE635C6}" type="presOf" srcId="{D11EBC63-BB7F-4011-A2AA-4FD20B7C7D31}" destId="{85DCE1F8-5E07-4F52-8E3C-AFFD1CA05D71}" srcOrd="1" destOrd="0" presId="urn:microsoft.com/office/officeart/2005/8/layout/hierarchy2"/>
    <dgm:cxn modelId="{EFFD8A4B-075D-45F5-9B1C-50BB751C3AC5}" type="presOf" srcId="{4221E061-A040-4840-A7DF-F2C9C53C7F6F}" destId="{688892F3-128F-430A-B6D9-CA7FD05592A0}" srcOrd="1" destOrd="0" presId="urn:microsoft.com/office/officeart/2005/8/layout/hierarchy2"/>
    <dgm:cxn modelId="{ABDB4288-0647-4149-AB96-0FC7ACDC4063}" srcId="{9905F9EE-DA0D-4C4D-84F7-AE6864370ADB}" destId="{2ECEB68C-023F-4818-85F9-5CA39ADFFD2D}" srcOrd="1" destOrd="0" parTransId="{4221E061-A040-4840-A7DF-F2C9C53C7F6F}" sibTransId="{854D0D32-9E7A-41D1-86D0-3BBAE86DEF72}"/>
    <dgm:cxn modelId="{3FB203A1-01D2-48BA-B920-BD2AA4841C72}" type="presOf" srcId="{2ECEB68C-023F-4818-85F9-5CA39ADFFD2D}" destId="{10FE2E44-65E9-4F6A-88BE-CFD0638C1139}" srcOrd="0" destOrd="0" presId="urn:microsoft.com/office/officeart/2005/8/layout/hierarchy2"/>
    <dgm:cxn modelId="{C41B5AA4-40E3-4B3B-B33E-B9936ED5A87F}" srcId="{9B568EFE-9C5C-462F-9DB0-48BC9FA72770}" destId="{9905F9EE-DA0D-4C4D-84F7-AE6864370ADB}" srcOrd="0" destOrd="0" parTransId="{9AECDD4F-2B82-4D25-A2B6-C458961CC9A6}" sibTransId="{72221B52-BD9F-4F72-A75C-9581D86D5DF2}"/>
    <dgm:cxn modelId="{B31051C2-11EA-4A57-B807-4ABA31BF7AC9}" type="presOf" srcId="{0CC591BB-1264-4532-9971-7BDC7B90C035}" destId="{E2FB2247-6999-4B64-9028-741A62335241}" srcOrd="0" destOrd="0" presId="urn:microsoft.com/office/officeart/2005/8/layout/hierarchy2"/>
    <dgm:cxn modelId="{21C432FB-E523-4F05-B3D9-2BA0B0D736F9}" srcId="{9905F9EE-DA0D-4C4D-84F7-AE6864370ADB}" destId="{0CC591BB-1264-4532-9971-7BDC7B90C035}" srcOrd="0" destOrd="0" parTransId="{D11EBC63-BB7F-4011-A2AA-4FD20B7C7D31}" sibTransId="{99255AF5-C1D1-47CC-9382-1B66376F8C88}"/>
    <dgm:cxn modelId="{E63F1ED8-64FD-4805-B491-B0041B033F1F}" type="presParOf" srcId="{36ED739D-2A6A-437C-81F7-1434035BB62A}" destId="{1389EBE8-9C3C-4374-8256-CB502D6CAE1F}" srcOrd="0" destOrd="0" presId="urn:microsoft.com/office/officeart/2005/8/layout/hierarchy2"/>
    <dgm:cxn modelId="{B68ECCAA-9641-45CE-9BA9-25E001984C12}" type="presParOf" srcId="{1389EBE8-9C3C-4374-8256-CB502D6CAE1F}" destId="{1DDF749C-956A-4168-9068-87312C44B9F8}" srcOrd="0" destOrd="0" presId="urn:microsoft.com/office/officeart/2005/8/layout/hierarchy2"/>
    <dgm:cxn modelId="{BDBCB701-C8D9-413E-BF66-C899AAA40A41}" type="presParOf" srcId="{1389EBE8-9C3C-4374-8256-CB502D6CAE1F}" destId="{B59EAE8E-FB9F-47C3-A720-969131773598}" srcOrd="1" destOrd="0" presId="urn:microsoft.com/office/officeart/2005/8/layout/hierarchy2"/>
    <dgm:cxn modelId="{DE0B11AC-9100-4AFF-B371-D3D342120723}" type="presParOf" srcId="{B59EAE8E-FB9F-47C3-A720-969131773598}" destId="{97CE2D91-D321-4617-BFF6-483C61E9F326}" srcOrd="0" destOrd="0" presId="urn:microsoft.com/office/officeart/2005/8/layout/hierarchy2"/>
    <dgm:cxn modelId="{ED3716E1-DEB7-431A-8FDC-D8670F7A5215}" type="presParOf" srcId="{97CE2D91-D321-4617-BFF6-483C61E9F326}" destId="{85DCE1F8-5E07-4F52-8E3C-AFFD1CA05D71}" srcOrd="0" destOrd="0" presId="urn:microsoft.com/office/officeart/2005/8/layout/hierarchy2"/>
    <dgm:cxn modelId="{11C6FF7E-A2B9-4380-9029-0A4C2D9F56B5}" type="presParOf" srcId="{B59EAE8E-FB9F-47C3-A720-969131773598}" destId="{F5E2464F-9B56-47B2-B7F6-C2408865A3B2}" srcOrd="1" destOrd="0" presId="urn:microsoft.com/office/officeart/2005/8/layout/hierarchy2"/>
    <dgm:cxn modelId="{1D225FE0-C3D6-44A8-BA9E-69EF2C4F7DF7}" type="presParOf" srcId="{F5E2464F-9B56-47B2-B7F6-C2408865A3B2}" destId="{E2FB2247-6999-4B64-9028-741A62335241}" srcOrd="0" destOrd="0" presId="urn:microsoft.com/office/officeart/2005/8/layout/hierarchy2"/>
    <dgm:cxn modelId="{E56B26E3-C9CB-4E8C-8302-ABE467938558}" type="presParOf" srcId="{F5E2464F-9B56-47B2-B7F6-C2408865A3B2}" destId="{A13753B4-4199-467D-9736-5D917EBDC8F6}" srcOrd="1" destOrd="0" presId="urn:microsoft.com/office/officeart/2005/8/layout/hierarchy2"/>
    <dgm:cxn modelId="{D81008AA-C822-429B-BC3E-1E8E09577598}" type="presParOf" srcId="{B59EAE8E-FB9F-47C3-A720-969131773598}" destId="{E80691CB-7AD4-4E81-BEE1-55ED9D7A417B}" srcOrd="2" destOrd="0" presId="urn:microsoft.com/office/officeart/2005/8/layout/hierarchy2"/>
    <dgm:cxn modelId="{AD0E123B-C365-48BF-AF59-DEC7A01F9ECD}" type="presParOf" srcId="{E80691CB-7AD4-4E81-BEE1-55ED9D7A417B}" destId="{688892F3-128F-430A-B6D9-CA7FD05592A0}" srcOrd="0" destOrd="0" presId="urn:microsoft.com/office/officeart/2005/8/layout/hierarchy2"/>
    <dgm:cxn modelId="{6A81A279-3C91-4BE2-81BC-CFC2C9B228DD}" type="presParOf" srcId="{B59EAE8E-FB9F-47C3-A720-969131773598}" destId="{FBB499DC-E172-40FA-B4B4-8A008B46A89A}" srcOrd="3" destOrd="0" presId="urn:microsoft.com/office/officeart/2005/8/layout/hierarchy2"/>
    <dgm:cxn modelId="{5ABAE41C-7E05-472F-8289-F729AD7C19A6}" type="presParOf" srcId="{FBB499DC-E172-40FA-B4B4-8A008B46A89A}" destId="{10FE2E44-65E9-4F6A-88BE-CFD0638C1139}" srcOrd="0" destOrd="0" presId="urn:microsoft.com/office/officeart/2005/8/layout/hierarchy2"/>
    <dgm:cxn modelId="{DDE81EEB-05BA-4A09-BAB8-F5A8AC37B7A8}" type="presParOf" srcId="{FBB499DC-E172-40FA-B4B4-8A008B46A89A}" destId="{B4430887-CDA1-43C6-99AC-16ACB3EF270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3CC053-9496-4E56-B113-81D327605286}">
      <dsp:nvSpPr>
        <dsp:cNvPr id="0" name=""/>
        <dsp:cNvSpPr/>
      </dsp:nvSpPr>
      <dsp:spPr>
        <a:xfrm>
          <a:off x="826405" y="1577899"/>
          <a:ext cx="2740329" cy="137016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b="1" kern="1200" dirty="0"/>
            <a:t>PEVNINSKÁ </a:t>
          </a:r>
        </a:p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b="1" kern="1200" dirty="0"/>
            <a:t>VODA</a:t>
          </a:r>
        </a:p>
      </dsp:txBody>
      <dsp:txXfrm>
        <a:off x="866536" y="1618030"/>
        <a:ext cx="2660067" cy="1289902"/>
      </dsp:txXfrm>
    </dsp:sp>
    <dsp:sp modelId="{0DB68555-879B-49F7-9B9E-F61DB5D34571}">
      <dsp:nvSpPr>
        <dsp:cNvPr id="0" name=""/>
        <dsp:cNvSpPr/>
      </dsp:nvSpPr>
      <dsp:spPr>
        <a:xfrm rot="18289469">
          <a:off x="3155073" y="1447890"/>
          <a:ext cx="1919453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919453" y="27246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600" kern="1200"/>
        </a:p>
      </dsp:txBody>
      <dsp:txXfrm>
        <a:off x="4066813" y="1427150"/>
        <a:ext cx="95972" cy="95972"/>
      </dsp:txXfrm>
    </dsp:sp>
    <dsp:sp modelId="{E15667B9-6A40-4BBD-95B7-1BBA0971E2A2}">
      <dsp:nvSpPr>
        <dsp:cNvPr id="0" name=""/>
        <dsp:cNvSpPr/>
      </dsp:nvSpPr>
      <dsp:spPr>
        <a:xfrm>
          <a:off x="4662865" y="2209"/>
          <a:ext cx="2740329" cy="137016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b="1" kern="1200" dirty="0"/>
            <a:t>povrchová voda</a:t>
          </a:r>
        </a:p>
      </dsp:txBody>
      <dsp:txXfrm>
        <a:off x="4702996" y="42340"/>
        <a:ext cx="2660067" cy="1289902"/>
      </dsp:txXfrm>
    </dsp:sp>
    <dsp:sp modelId="{47A36618-F015-4B16-A038-51B24A2FB08D}">
      <dsp:nvSpPr>
        <dsp:cNvPr id="0" name=""/>
        <dsp:cNvSpPr/>
      </dsp:nvSpPr>
      <dsp:spPr>
        <a:xfrm>
          <a:off x="3566734" y="2235735"/>
          <a:ext cx="1096131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096131" y="27246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4087396" y="2235578"/>
        <a:ext cx="54806" cy="54806"/>
      </dsp:txXfrm>
    </dsp:sp>
    <dsp:sp modelId="{0457DB5D-CC6E-4731-B9C2-ED394F270192}">
      <dsp:nvSpPr>
        <dsp:cNvPr id="0" name=""/>
        <dsp:cNvSpPr/>
      </dsp:nvSpPr>
      <dsp:spPr>
        <a:xfrm>
          <a:off x="4662865" y="1577899"/>
          <a:ext cx="2740329" cy="137016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b="1" kern="1200" dirty="0"/>
            <a:t>podpovrchová voda</a:t>
          </a:r>
        </a:p>
      </dsp:txBody>
      <dsp:txXfrm>
        <a:off x="4702996" y="1618030"/>
        <a:ext cx="2660067" cy="1289902"/>
      </dsp:txXfrm>
    </dsp:sp>
    <dsp:sp modelId="{AB8FC94F-159F-4A0D-A3D2-4AC76F0D2841}">
      <dsp:nvSpPr>
        <dsp:cNvPr id="0" name=""/>
        <dsp:cNvSpPr/>
      </dsp:nvSpPr>
      <dsp:spPr>
        <a:xfrm rot="3310531">
          <a:off x="3155073" y="3023580"/>
          <a:ext cx="1919453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919453" y="27246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600" kern="1200"/>
        </a:p>
      </dsp:txBody>
      <dsp:txXfrm>
        <a:off x="4066813" y="3002839"/>
        <a:ext cx="95972" cy="95972"/>
      </dsp:txXfrm>
    </dsp:sp>
    <dsp:sp modelId="{D2030785-7416-44D8-BCE7-052EC938F627}">
      <dsp:nvSpPr>
        <dsp:cNvPr id="0" name=""/>
        <dsp:cNvSpPr/>
      </dsp:nvSpPr>
      <dsp:spPr>
        <a:xfrm>
          <a:off x="4662865" y="3153588"/>
          <a:ext cx="2740329" cy="137016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b="1" kern="1200" dirty="0"/>
            <a:t>voda </a:t>
          </a:r>
          <a:br>
            <a:rPr lang="cs-CZ" sz="3400" b="1" kern="1200" dirty="0"/>
          </a:br>
          <a:r>
            <a:rPr lang="cs-CZ" sz="3400" b="1" kern="1200" dirty="0"/>
            <a:t>v ledovcích</a:t>
          </a:r>
        </a:p>
      </dsp:txBody>
      <dsp:txXfrm>
        <a:off x="4702996" y="3193719"/>
        <a:ext cx="2660067" cy="12899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C3FA96-90FD-4E88-9161-F2C0F13751F7}">
      <dsp:nvSpPr>
        <dsp:cNvPr id="0" name=""/>
        <dsp:cNvSpPr/>
      </dsp:nvSpPr>
      <dsp:spPr>
        <a:xfrm>
          <a:off x="6714399" y="3161646"/>
          <a:ext cx="754748" cy="359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778"/>
              </a:lnTo>
              <a:lnTo>
                <a:pt x="754748" y="244778"/>
              </a:lnTo>
              <a:lnTo>
                <a:pt x="754748" y="3591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D6AC58-0FC2-4053-A343-56D1894C3EBB}">
      <dsp:nvSpPr>
        <dsp:cNvPr id="0" name=""/>
        <dsp:cNvSpPr/>
      </dsp:nvSpPr>
      <dsp:spPr>
        <a:xfrm>
          <a:off x="5959650" y="3161646"/>
          <a:ext cx="754748" cy="359191"/>
        </a:xfrm>
        <a:custGeom>
          <a:avLst/>
          <a:gdLst/>
          <a:ahLst/>
          <a:cxnLst/>
          <a:rect l="0" t="0" r="0" b="0"/>
          <a:pathLst>
            <a:path>
              <a:moveTo>
                <a:pt x="754748" y="0"/>
              </a:moveTo>
              <a:lnTo>
                <a:pt x="754748" y="244778"/>
              </a:lnTo>
              <a:lnTo>
                <a:pt x="0" y="244778"/>
              </a:lnTo>
              <a:lnTo>
                <a:pt x="0" y="3591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B94F11-83AE-47E2-BF3C-81014B83B5D5}">
      <dsp:nvSpPr>
        <dsp:cNvPr id="0" name=""/>
        <dsp:cNvSpPr/>
      </dsp:nvSpPr>
      <dsp:spPr>
        <a:xfrm>
          <a:off x="5178309" y="2018202"/>
          <a:ext cx="1536090" cy="359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778"/>
              </a:lnTo>
              <a:lnTo>
                <a:pt x="1536090" y="244778"/>
              </a:lnTo>
              <a:lnTo>
                <a:pt x="1536090" y="3591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49A1D4-5CD6-416C-BA2E-59FDDBCC162D}">
      <dsp:nvSpPr>
        <dsp:cNvPr id="0" name=""/>
        <dsp:cNvSpPr/>
      </dsp:nvSpPr>
      <dsp:spPr>
        <a:xfrm>
          <a:off x="3695405" y="3161646"/>
          <a:ext cx="754748" cy="359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778"/>
              </a:lnTo>
              <a:lnTo>
                <a:pt x="754748" y="244778"/>
              </a:lnTo>
              <a:lnTo>
                <a:pt x="754748" y="3591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8774B0-01FC-4FCC-880D-D78065A96648}">
      <dsp:nvSpPr>
        <dsp:cNvPr id="0" name=""/>
        <dsp:cNvSpPr/>
      </dsp:nvSpPr>
      <dsp:spPr>
        <a:xfrm>
          <a:off x="2940657" y="3161646"/>
          <a:ext cx="754748" cy="359191"/>
        </a:xfrm>
        <a:custGeom>
          <a:avLst/>
          <a:gdLst/>
          <a:ahLst/>
          <a:cxnLst/>
          <a:rect l="0" t="0" r="0" b="0"/>
          <a:pathLst>
            <a:path>
              <a:moveTo>
                <a:pt x="754748" y="0"/>
              </a:moveTo>
              <a:lnTo>
                <a:pt x="754748" y="244778"/>
              </a:lnTo>
              <a:lnTo>
                <a:pt x="0" y="244778"/>
              </a:lnTo>
              <a:lnTo>
                <a:pt x="0" y="3591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901795-3DC2-4EA2-B157-58D3958D0D5C}">
      <dsp:nvSpPr>
        <dsp:cNvPr id="0" name=""/>
        <dsp:cNvSpPr/>
      </dsp:nvSpPr>
      <dsp:spPr>
        <a:xfrm>
          <a:off x="3695405" y="2018202"/>
          <a:ext cx="1482903" cy="359191"/>
        </a:xfrm>
        <a:custGeom>
          <a:avLst/>
          <a:gdLst/>
          <a:ahLst/>
          <a:cxnLst/>
          <a:rect l="0" t="0" r="0" b="0"/>
          <a:pathLst>
            <a:path>
              <a:moveTo>
                <a:pt x="1482903" y="0"/>
              </a:moveTo>
              <a:lnTo>
                <a:pt x="1482903" y="244778"/>
              </a:lnTo>
              <a:lnTo>
                <a:pt x="0" y="244778"/>
              </a:lnTo>
              <a:lnTo>
                <a:pt x="0" y="3591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B92D2A-DE4D-499F-80C9-5293DE8B276D}">
      <dsp:nvSpPr>
        <dsp:cNvPr id="0" name=""/>
        <dsp:cNvSpPr/>
      </dsp:nvSpPr>
      <dsp:spPr>
        <a:xfrm>
          <a:off x="3278141" y="874759"/>
          <a:ext cx="1900167" cy="359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778"/>
              </a:lnTo>
              <a:lnTo>
                <a:pt x="1900167" y="244778"/>
              </a:lnTo>
              <a:lnTo>
                <a:pt x="1900167" y="3591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15EC39-BE33-4157-9343-23EB93B91287}">
      <dsp:nvSpPr>
        <dsp:cNvPr id="0" name=""/>
        <dsp:cNvSpPr/>
      </dsp:nvSpPr>
      <dsp:spPr>
        <a:xfrm>
          <a:off x="1377973" y="2018202"/>
          <a:ext cx="754748" cy="359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778"/>
              </a:lnTo>
              <a:lnTo>
                <a:pt x="754748" y="244778"/>
              </a:lnTo>
              <a:lnTo>
                <a:pt x="754748" y="3591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170472-4AE6-44CE-87C1-B8223FA7C914}">
      <dsp:nvSpPr>
        <dsp:cNvPr id="0" name=""/>
        <dsp:cNvSpPr/>
      </dsp:nvSpPr>
      <dsp:spPr>
        <a:xfrm>
          <a:off x="623225" y="2018202"/>
          <a:ext cx="754748" cy="359191"/>
        </a:xfrm>
        <a:custGeom>
          <a:avLst/>
          <a:gdLst/>
          <a:ahLst/>
          <a:cxnLst/>
          <a:rect l="0" t="0" r="0" b="0"/>
          <a:pathLst>
            <a:path>
              <a:moveTo>
                <a:pt x="754748" y="0"/>
              </a:moveTo>
              <a:lnTo>
                <a:pt x="754748" y="244778"/>
              </a:lnTo>
              <a:lnTo>
                <a:pt x="0" y="244778"/>
              </a:lnTo>
              <a:lnTo>
                <a:pt x="0" y="3591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6C636A-8222-4311-95D1-130EBC061331}">
      <dsp:nvSpPr>
        <dsp:cNvPr id="0" name=""/>
        <dsp:cNvSpPr/>
      </dsp:nvSpPr>
      <dsp:spPr>
        <a:xfrm>
          <a:off x="1377973" y="874759"/>
          <a:ext cx="1900167" cy="359191"/>
        </a:xfrm>
        <a:custGeom>
          <a:avLst/>
          <a:gdLst/>
          <a:ahLst/>
          <a:cxnLst/>
          <a:rect l="0" t="0" r="0" b="0"/>
          <a:pathLst>
            <a:path>
              <a:moveTo>
                <a:pt x="1900167" y="0"/>
              </a:moveTo>
              <a:lnTo>
                <a:pt x="1900167" y="244778"/>
              </a:lnTo>
              <a:lnTo>
                <a:pt x="0" y="244778"/>
              </a:lnTo>
              <a:lnTo>
                <a:pt x="0" y="3591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0C6732-6881-4972-9256-738B12126D71}">
      <dsp:nvSpPr>
        <dsp:cNvPr id="0" name=""/>
        <dsp:cNvSpPr/>
      </dsp:nvSpPr>
      <dsp:spPr>
        <a:xfrm>
          <a:off x="2377554" y="90506"/>
          <a:ext cx="1801174" cy="7842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8B532D-E11C-4F97-9581-E509956A4D0C}">
      <dsp:nvSpPr>
        <dsp:cNvPr id="0" name=""/>
        <dsp:cNvSpPr/>
      </dsp:nvSpPr>
      <dsp:spPr>
        <a:xfrm>
          <a:off x="2514781" y="220872"/>
          <a:ext cx="1801174" cy="7842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POVRCHOVÁ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 VODA</a:t>
          </a:r>
        </a:p>
      </dsp:txBody>
      <dsp:txXfrm>
        <a:off x="2537751" y="243842"/>
        <a:ext cx="1755234" cy="738312"/>
      </dsp:txXfrm>
    </dsp:sp>
    <dsp:sp modelId="{CDD9B685-F5E8-4BC4-824B-6FC3D5DA45C7}">
      <dsp:nvSpPr>
        <dsp:cNvPr id="0" name=""/>
        <dsp:cNvSpPr/>
      </dsp:nvSpPr>
      <dsp:spPr>
        <a:xfrm>
          <a:off x="760452" y="1233950"/>
          <a:ext cx="1235042" cy="7842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ADE84F-223E-4F07-933F-CBEE541DA863}">
      <dsp:nvSpPr>
        <dsp:cNvPr id="0" name=""/>
        <dsp:cNvSpPr/>
      </dsp:nvSpPr>
      <dsp:spPr>
        <a:xfrm>
          <a:off x="897679" y="1364316"/>
          <a:ext cx="1235042" cy="7842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VODNÍ TOKY</a:t>
          </a:r>
        </a:p>
      </dsp:txBody>
      <dsp:txXfrm>
        <a:off x="920649" y="1387286"/>
        <a:ext cx="1189102" cy="738312"/>
      </dsp:txXfrm>
    </dsp:sp>
    <dsp:sp modelId="{76F93D89-9B57-440A-85A0-2DCECD6E3673}">
      <dsp:nvSpPr>
        <dsp:cNvPr id="0" name=""/>
        <dsp:cNvSpPr/>
      </dsp:nvSpPr>
      <dsp:spPr>
        <a:xfrm>
          <a:off x="5704" y="2377394"/>
          <a:ext cx="1235042" cy="7842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9EA4AD-559F-40D0-A7B4-94B84F109A93}">
      <dsp:nvSpPr>
        <dsp:cNvPr id="0" name=""/>
        <dsp:cNvSpPr/>
      </dsp:nvSpPr>
      <dsp:spPr>
        <a:xfrm>
          <a:off x="142930" y="2507760"/>
          <a:ext cx="1235042" cy="7842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POTOKY</a:t>
          </a:r>
        </a:p>
      </dsp:txBody>
      <dsp:txXfrm>
        <a:off x="165900" y="2530730"/>
        <a:ext cx="1189102" cy="738312"/>
      </dsp:txXfrm>
    </dsp:sp>
    <dsp:sp modelId="{A86BCB1D-7A37-47CE-89B9-4604FF26FE4F}">
      <dsp:nvSpPr>
        <dsp:cNvPr id="0" name=""/>
        <dsp:cNvSpPr/>
      </dsp:nvSpPr>
      <dsp:spPr>
        <a:xfrm>
          <a:off x="1515200" y="2377394"/>
          <a:ext cx="1235042" cy="7842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D581EE-E08A-45B9-8F02-69683030AAAC}">
      <dsp:nvSpPr>
        <dsp:cNvPr id="0" name=""/>
        <dsp:cNvSpPr/>
      </dsp:nvSpPr>
      <dsp:spPr>
        <a:xfrm>
          <a:off x="1652427" y="2507760"/>
          <a:ext cx="1235042" cy="7842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ŘEKY</a:t>
          </a:r>
        </a:p>
      </dsp:txBody>
      <dsp:txXfrm>
        <a:off x="1675397" y="2530730"/>
        <a:ext cx="1189102" cy="738312"/>
      </dsp:txXfrm>
    </dsp:sp>
    <dsp:sp modelId="{A7F548BA-EE85-4D94-83C5-44FFCDF8F0F8}">
      <dsp:nvSpPr>
        <dsp:cNvPr id="0" name=""/>
        <dsp:cNvSpPr/>
      </dsp:nvSpPr>
      <dsp:spPr>
        <a:xfrm>
          <a:off x="4560787" y="1233950"/>
          <a:ext cx="1235042" cy="7842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F05A4A-AD11-4C76-807F-40FC8035E85D}">
      <dsp:nvSpPr>
        <dsp:cNvPr id="0" name=""/>
        <dsp:cNvSpPr/>
      </dsp:nvSpPr>
      <dsp:spPr>
        <a:xfrm>
          <a:off x="4698014" y="1364316"/>
          <a:ext cx="1235042" cy="7842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VODNÍ NÁDRŽE</a:t>
          </a:r>
        </a:p>
      </dsp:txBody>
      <dsp:txXfrm>
        <a:off x="4720984" y="1387286"/>
        <a:ext cx="1189102" cy="738312"/>
      </dsp:txXfrm>
    </dsp:sp>
    <dsp:sp modelId="{11AE3E76-2749-4481-B49F-C9E9A277A803}">
      <dsp:nvSpPr>
        <dsp:cNvPr id="0" name=""/>
        <dsp:cNvSpPr/>
      </dsp:nvSpPr>
      <dsp:spPr>
        <a:xfrm>
          <a:off x="3024697" y="2377394"/>
          <a:ext cx="1341416" cy="7842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CA3443-65F2-4F7A-839F-602940BE1DCC}">
      <dsp:nvSpPr>
        <dsp:cNvPr id="0" name=""/>
        <dsp:cNvSpPr/>
      </dsp:nvSpPr>
      <dsp:spPr>
        <a:xfrm>
          <a:off x="3161924" y="2507760"/>
          <a:ext cx="1341416" cy="7842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PŘIROZENÉ</a:t>
          </a:r>
        </a:p>
      </dsp:txBody>
      <dsp:txXfrm>
        <a:off x="3184894" y="2530730"/>
        <a:ext cx="1295476" cy="738312"/>
      </dsp:txXfrm>
    </dsp:sp>
    <dsp:sp modelId="{83767AB0-B323-40FF-A691-2479CB629F16}">
      <dsp:nvSpPr>
        <dsp:cNvPr id="0" name=""/>
        <dsp:cNvSpPr/>
      </dsp:nvSpPr>
      <dsp:spPr>
        <a:xfrm>
          <a:off x="2323136" y="3520838"/>
          <a:ext cx="1235042" cy="7842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B57DDC-F4B5-4E5C-B184-514E9947EF0C}">
      <dsp:nvSpPr>
        <dsp:cNvPr id="0" name=""/>
        <dsp:cNvSpPr/>
      </dsp:nvSpPr>
      <dsp:spPr>
        <a:xfrm>
          <a:off x="2460363" y="3651203"/>
          <a:ext cx="1235042" cy="7842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JEZERA</a:t>
          </a:r>
        </a:p>
      </dsp:txBody>
      <dsp:txXfrm>
        <a:off x="2483333" y="3674173"/>
        <a:ext cx="1189102" cy="738312"/>
      </dsp:txXfrm>
    </dsp:sp>
    <dsp:sp modelId="{BB124E06-1CFF-4508-84FC-5C62724C03AF}">
      <dsp:nvSpPr>
        <dsp:cNvPr id="0" name=""/>
        <dsp:cNvSpPr/>
      </dsp:nvSpPr>
      <dsp:spPr>
        <a:xfrm>
          <a:off x="3832632" y="3520838"/>
          <a:ext cx="1235042" cy="7842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91EA9C-515C-46C7-BDD8-A03438AF013A}">
      <dsp:nvSpPr>
        <dsp:cNvPr id="0" name=""/>
        <dsp:cNvSpPr/>
      </dsp:nvSpPr>
      <dsp:spPr>
        <a:xfrm>
          <a:off x="3969859" y="3651203"/>
          <a:ext cx="1235042" cy="7842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BAŽINY</a:t>
          </a:r>
        </a:p>
      </dsp:txBody>
      <dsp:txXfrm>
        <a:off x="3992829" y="3674173"/>
        <a:ext cx="1189102" cy="738312"/>
      </dsp:txXfrm>
    </dsp:sp>
    <dsp:sp modelId="{16FDCACE-4403-48CD-98C8-4D721AFD07F7}">
      <dsp:nvSpPr>
        <dsp:cNvPr id="0" name=""/>
        <dsp:cNvSpPr/>
      </dsp:nvSpPr>
      <dsp:spPr>
        <a:xfrm>
          <a:off x="6096877" y="2377394"/>
          <a:ext cx="1235042" cy="7842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F3F485-BCF1-4AE7-931A-05A88D7A4E56}">
      <dsp:nvSpPr>
        <dsp:cNvPr id="0" name=""/>
        <dsp:cNvSpPr/>
      </dsp:nvSpPr>
      <dsp:spPr>
        <a:xfrm>
          <a:off x="6234104" y="2507760"/>
          <a:ext cx="1235042" cy="7842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UMĚLÉ</a:t>
          </a:r>
        </a:p>
      </dsp:txBody>
      <dsp:txXfrm>
        <a:off x="6257074" y="2530730"/>
        <a:ext cx="1189102" cy="738312"/>
      </dsp:txXfrm>
    </dsp:sp>
    <dsp:sp modelId="{E83BF4B1-4C1E-4F7B-A6E8-7FEC626BDCA7}">
      <dsp:nvSpPr>
        <dsp:cNvPr id="0" name=""/>
        <dsp:cNvSpPr/>
      </dsp:nvSpPr>
      <dsp:spPr>
        <a:xfrm>
          <a:off x="5342129" y="3520838"/>
          <a:ext cx="1235042" cy="7842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0D3BB1-A2F5-46B5-ACC8-69AF1C71A285}">
      <dsp:nvSpPr>
        <dsp:cNvPr id="0" name=""/>
        <dsp:cNvSpPr/>
      </dsp:nvSpPr>
      <dsp:spPr>
        <a:xfrm>
          <a:off x="5479356" y="3651203"/>
          <a:ext cx="1235042" cy="7842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RYBNÍKY</a:t>
          </a:r>
        </a:p>
      </dsp:txBody>
      <dsp:txXfrm>
        <a:off x="5502326" y="3674173"/>
        <a:ext cx="1189102" cy="738312"/>
      </dsp:txXfrm>
    </dsp:sp>
    <dsp:sp modelId="{07D794C5-AD49-4A7E-A74E-D46BA0F8816E}">
      <dsp:nvSpPr>
        <dsp:cNvPr id="0" name=""/>
        <dsp:cNvSpPr/>
      </dsp:nvSpPr>
      <dsp:spPr>
        <a:xfrm>
          <a:off x="6851626" y="3520838"/>
          <a:ext cx="1235042" cy="7842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7394B1-B0E9-478D-AD2F-1CCBCBB2F32F}">
      <dsp:nvSpPr>
        <dsp:cNvPr id="0" name=""/>
        <dsp:cNvSpPr/>
      </dsp:nvSpPr>
      <dsp:spPr>
        <a:xfrm>
          <a:off x="6988853" y="3651203"/>
          <a:ext cx="1235042" cy="7842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PŘEHRADY</a:t>
          </a:r>
        </a:p>
      </dsp:txBody>
      <dsp:txXfrm>
        <a:off x="7011823" y="3674173"/>
        <a:ext cx="1189102" cy="7383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D3A542-9936-4AC8-B3B4-1B571D403422}">
      <dsp:nvSpPr>
        <dsp:cNvPr id="0" name=""/>
        <dsp:cNvSpPr/>
      </dsp:nvSpPr>
      <dsp:spPr>
        <a:xfrm>
          <a:off x="180562" y="74980"/>
          <a:ext cx="2316683" cy="272550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5B27A4-E52B-4446-9526-FEA341FA0BDE}">
      <dsp:nvSpPr>
        <dsp:cNvPr id="0" name=""/>
        <dsp:cNvSpPr/>
      </dsp:nvSpPr>
      <dsp:spPr>
        <a:xfrm>
          <a:off x="296396" y="184000"/>
          <a:ext cx="2085015" cy="177158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852867-4B44-4FD4-AF7F-FB91F91F966A}">
      <dsp:nvSpPr>
        <dsp:cNvPr id="0" name=""/>
        <dsp:cNvSpPr/>
      </dsp:nvSpPr>
      <dsp:spPr>
        <a:xfrm>
          <a:off x="296396" y="2228154"/>
          <a:ext cx="2085015" cy="4633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 dirty="0"/>
            <a:t>Pramen Moravy</a:t>
          </a:r>
        </a:p>
      </dsp:txBody>
      <dsp:txXfrm>
        <a:off x="296396" y="2228154"/>
        <a:ext cx="2085015" cy="463314"/>
      </dsp:txXfrm>
    </dsp:sp>
    <dsp:sp modelId="{6B249632-B36A-40C4-B246-EC385E0AAF2E}">
      <dsp:nvSpPr>
        <dsp:cNvPr id="0" name=""/>
        <dsp:cNvSpPr/>
      </dsp:nvSpPr>
      <dsp:spPr>
        <a:xfrm>
          <a:off x="296396" y="1955581"/>
          <a:ext cx="2085015" cy="272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Obr. 2</a:t>
          </a:r>
        </a:p>
      </dsp:txBody>
      <dsp:txXfrm>
        <a:off x="296396" y="1955581"/>
        <a:ext cx="2085015" cy="272572"/>
      </dsp:txXfrm>
    </dsp:sp>
    <dsp:sp modelId="{C78D0C45-EA56-4CC5-BE66-C38A6AD6F79B}">
      <dsp:nvSpPr>
        <dsp:cNvPr id="0" name=""/>
        <dsp:cNvSpPr/>
      </dsp:nvSpPr>
      <dsp:spPr>
        <a:xfrm>
          <a:off x="2874106" y="74980"/>
          <a:ext cx="2316683" cy="272550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7691E9-ED1B-4765-BA20-A2220C0DFAC4}">
      <dsp:nvSpPr>
        <dsp:cNvPr id="0" name=""/>
        <dsp:cNvSpPr/>
      </dsp:nvSpPr>
      <dsp:spPr>
        <a:xfrm>
          <a:off x="2989940" y="184000"/>
          <a:ext cx="2085015" cy="177158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10601B-BA7C-443C-896D-3057D154F7FD}">
      <dsp:nvSpPr>
        <dsp:cNvPr id="0" name=""/>
        <dsp:cNvSpPr/>
      </dsp:nvSpPr>
      <dsp:spPr>
        <a:xfrm>
          <a:off x="2989940" y="2228154"/>
          <a:ext cx="2085015" cy="4633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 dirty="0"/>
            <a:t>Horní tok Moravy</a:t>
          </a:r>
        </a:p>
      </dsp:txBody>
      <dsp:txXfrm>
        <a:off x="2989940" y="2228154"/>
        <a:ext cx="2085015" cy="463314"/>
      </dsp:txXfrm>
    </dsp:sp>
    <dsp:sp modelId="{CCA06943-ED9D-4B45-BD39-ADBCDC264C98}">
      <dsp:nvSpPr>
        <dsp:cNvPr id="0" name=""/>
        <dsp:cNvSpPr/>
      </dsp:nvSpPr>
      <dsp:spPr>
        <a:xfrm>
          <a:off x="2989940" y="1955581"/>
          <a:ext cx="2085015" cy="272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Obr. 3</a:t>
          </a:r>
        </a:p>
      </dsp:txBody>
      <dsp:txXfrm>
        <a:off x="2989940" y="1955581"/>
        <a:ext cx="2085015" cy="272572"/>
      </dsp:txXfrm>
    </dsp:sp>
    <dsp:sp modelId="{A99A0F7A-2322-4014-A8C9-EA0BB26ECB53}">
      <dsp:nvSpPr>
        <dsp:cNvPr id="0" name=""/>
        <dsp:cNvSpPr/>
      </dsp:nvSpPr>
      <dsp:spPr>
        <a:xfrm>
          <a:off x="5528035" y="72009"/>
          <a:ext cx="2316683" cy="272550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74D403-2C11-4247-BCA3-15A441CB328C}">
      <dsp:nvSpPr>
        <dsp:cNvPr id="0" name=""/>
        <dsp:cNvSpPr/>
      </dsp:nvSpPr>
      <dsp:spPr>
        <a:xfrm>
          <a:off x="5683484" y="184000"/>
          <a:ext cx="2085015" cy="177158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6B0B51-5734-4585-B252-5B0D8E8C53EA}">
      <dsp:nvSpPr>
        <dsp:cNvPr id="0" name=""/>
        <dsp:cNvSpPr/>
      </dsp:nvSpPr>
      <dsp:spPr>
        <a:xfrm>
          <a:off x="5603107" y="2228154"/>
          <a:ext cx="2245769" cy="4633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 dirty="0" err="1"/>
            <a:t>Mumlavský</a:t>
          </a:r>
          <a:r>
            <a:rPr lang="cs-CZ" sz="1900" b="1" kern="1200" dirty="0"/>
            <a:t> vodopád</a:t>
          </a:r>
        </a:p>
      </dsp:txBody>
      <dsp:txXfrm>
        <a:off x="5603107" y="2228154"/>
        <a:ext cx="2245769" cy="463314"/>
      </dsp:txXfrm>
    </dsp:sp>
    <dsp:sp modelId="{D6FB24BC-13E0-4BBF-B6EB-EEFDBACD1681}">
      <dsp:nvSpPr>
        <dsp:cNvPr id="0" name=""/>
        <dsp:cNvSpPr/>
      </dsp:nvSpPr>
      <dsp:spPr>
        <a:xfrm>
          <a:off x="5683484" y="1955581"/>
          <a:ext cx="2085015" cy="272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Obr. 4</a:t>
          </a:r>
        </a:p>
      </dsp:txBody>
      <dsp:txXfrm>
        <a:off x="5683484" y="1955581"/>
        <a:ext cx="2085015" cy="272572"/>
      </dsp:txXfrm>
    </dsp:sp>
    <dsp:sp modelId="{BA99658F-2BCA-4188-85B0-0D8AE92F2B22}">
      <dsp:nvSpPr>
        <dsp:cNvPr id="0" name=""/>
        <dsp:cNvSpPr/>
      </dsp:nvSpPr>
      <dsp:spPr>
        <a:xfrm>
          <a:off x="180562" y="3032158"/>
          <a:ext cx="2316683" cy="272550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1952C1-C8EA-425F-AFB5-4439FF1265BC}">
      <dsp:nvSpPr>
        <dsp:cNvPr id="0" name=""/>
        <dsp:cNvSpPr/>
      </dsp:nvSpPr>
      <dsp:spPr>
        <a:xfrm>
          <a:off x="296396" y="3141178"/>
          <a:ext cx="2085015" cy="1771581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7CEF10-1CDE-4E72-8202-BBAE898DB092}">
      <dsp:nvSpPr>
        <dsp:cNvPr id="0" name=""/>
        <dsp:cNvSpPr/>
      </dsp:nvSpPr>
      <dsp:spPr>
        <a:xfrm>
          <a:off x="296396" y="4912759"/>
          <a:ext cx="2085015" cy="7358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900" kern="1200"/>
        </a:p>
      </dsp:txBody>
      <dsp:txXfrm>
        <a:off x="296396" y="4912759"/>
        <a:ext cx="2085015" cy="735887"/>
      </dsp:txXfrm>
    </dsp:sp>
    <dsp:sp modelId="{BE16D2F0-3109-4892-AE2D-E3B652271DFC}">
      <dsp:nvSpPr>
        <dsp:cNvPr id="0" name=""/>
        <dsp:cNvSpPr/>
      </dsp:nvSpPr>
      <dsp:spPr>
        <a:xfrm>
          <a:off x="2874106" y="3032158"/>
          <a:ext cx="2316683" cy="272550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DA6552-790D-4AEE-AAD2-9384C7A0958B}">
      <dsp:nvSpPr>
        <dsp:cNvPr id="0" name=""/>
        <dsp:cNvSpPr/>
      </dsp:nvSpPr>
      <dsp:spPr>
        <a:xfrm>
          <a:off x="2989940" y="3141178"/>
          <a:ext cx="2085015" cy="1771581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2FD78C-1B84-4C38-87B4-32DFC966B1F1}">
      <dsp:nvSpPr>
        <dsp:cNvPr id="0" name=""/>
        <dsp:cNvSpPr/>
      </dsp:nvSpPr>
      <dsp:spPr>
        <a:xfrm>
          <a:off x="2989940" y="4912759"/>
          <a:ext cx="2085015" cy="7358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900" kern="1200"/>
        </a:p>
      </dsp:txBody>
      <dsp:txXfrm>
        <a:off x="2989940" y="4912759"/>
        <a:ext cx="2085015" cy="735887"/>
      </dsp:txXfrm>
    </dsp:sp>
    <dsp:sp modelId="{3699187B-165B-41F4-96E4-9B9EFE1290B9}">
      <dsp:nvSpPr>
        <dsp:cNvPr id="0" name=""/>
        <dsp:cNvSpPr/>
      </dsp:nvSpPr>
      <dsp:spPr>
        <a:xfrm>
          <a:off x="5567650" y="3032158"/>
          <a:ext cx="2316683" cy="272550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33063B-D1D0-4C02-9CEB-442FBD5391A5}">
      <dsp:nvSpPr>
        <dsp:cNvPr id="0" name=""/>
        <dsp:cNvSpPr/>
      </dsp:nvSpPr>
      <dsp:spPr>
        <a:xfrm>
          <a:off x="5683484" y="3141178"/>
          <a:ext cx="2085015" cy="1771581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521DE-26F6-4A03-8FA2-37D7964056B0}">
      <dsp:nvSpPr>
        <dsp:cNvPr id="0" name=""/>
        <dsp:cNvSpPr/>
      </dsp:nvSpPr>
      <dsp:spPr>
        <a:xfrm>
          <a:off x="5683484" y="4912759"/>
          <a:ext cx="2085015" cy="7358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900" kern="1200"/>
        </a:p>
      </dsp:txBody>
      <dsp:txXfrm>
        <a:off x="5683484" y="4912759"/>
        <a:ext cx="2085015" cy="7358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1D93CC-1F05-49FF-9C29-78BE63BE41B2}">
      <dsp:nvSpPr>
        <dsp:cNvPr id="0" name=""/>
        <dsp:cNvSpPr/>
      </dsp:nvSpPr>
      <dsp:spPr>
        <a:xfrm>
          <a:off x="594" y="837303"/>
          <a:ext cx="2432611" cy="286189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454975-C450-4C3C-8CE5-49CA431440BD}">
      <dsp:nvSpPr>
        <dsp:cNvPr id="0" name=""/>
        <dsp:cNvSpPr/>
      </dsp:nvSpPr>
      <dsp:spPr>
        <a:xfrm>
          <a:off x="122224" y="951779"/>
          <a:ext cx="2189350" cy="186023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89014A-2A15-44EA-B927-D898CA41EE39}">
      <dsp:nvSpPr>
        <dsp:cNvPr id="0" name=""/>
        <dsp:cNvSpPr/>
      </dsp:nvSpPr>
      <dsp:spPr>
        <a:xfrm>
          <a:off x="122224" y="3098224"/>
          <a:ext cx="2189350" cy="4864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/>
            <a:t>Jezero (Norsko)</a:t>
          </a:r>
        </a:p>
      </dsp:txBody>
      <dsp:txXfrm>
        <a:off x="122224" y="3098224"/>
        <a:ext cx="2189350" cy="486499"/>
      </dsp:txXfrm>
    </dsp:sp>
    <dsp:sp modelId="{7603E6BC-B236-42A9-8559-F4FA3094A630}">
      <dsp:nvSpPr>
        <dsp:cNvPr id="0" name=""/>
        <dsp:cNvSpPr/>
      </dsp:nvSpPr>
      <dsp:spPr>
        <a:xfrm>
          <a:off x="122224" y="2812012"/>
          <a:ext cx="2189350" cy="286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Obr. 8</a:t>
          </a:r>
        </a:p>
      </dsp:txBody>
      <dsp:txXfrm>
        <a:off x="122224" y="2812012"/>
        <a:ext cx="2189350" cy="286212"/>
      </dsp:txXfrm>
    </dsp:sp>
    <dsp:sp modelId="{C597F326-F919-4C07-9DBD-ED848718DA10}">
      <dsp:nvSpPr>
        <dsp:cNvPr id="0" name=""/>
        <dsp:cNvSpPr/>
      </dsp:nvSpPr>
      <dsp:spPr>
        <a:xfrm>
          <a:off x="3024330" y="773655"/>
          <a:ext cx="2432611" cy="289875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9900EA-8DF6-4BC3-BFD0-AB40FE56047B}">
      <dsp:nvSpPr>
        <dsp:cNvPr id="0" name=""/>
        <dsp:cNvSpPr/>
      </dsp:nvSpPr>
      <dsp:spPr>
        <a:xfrm>
          <a:off x="3168355" y="864097"/>
          <a:ext cx="2189350" cy="200423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0E5BDC-93CA-4E00-9C03-859F5A794E09}">
      <dsp:nvSpPr>
        <dsp:cNvPr id="0" name=""/>
        <dsp:cNvSpPr/>
      </dsp:nvSpPr>
      <dsp:spPr>
        <a:xfrm>
          <a:off x="3081788" y="3098224"/>
          <a:ext cx="2189350" cy="4864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/>
            <a:t>Bažiny (Šumava)</a:t>
          </a:r>
          <a:r>
            <a:rPr lang="cs-CZ" sz="1700" kern="1200" dirty="0"/>
            <a:t> </a:t>
          </a:r>
        </a:p>
      </dsp:txBody>
      <dsp:txXfrm>
        <a:off x="3081788" y="3098224"/>
        <a:ext cx="2189350" cy="486499"/>
      </dsp:txXfrm>
    </dsp:sp>
    <dsp:sp modelId="{DB757002-E2FB-4D85-AF05-10C3D8AF92CC}">
      <dsp:nvSpPr>
        <dsp:cNvPr id="0" name=""/>
        <dsp:cNvSpPr/>
      </dsp:nvSpPr>
      <dsp:spPr>
        <a:xfrm>
          <a:off x="3081788" y="2812012"/>
          <a:ext cx="2189350" cy="286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Obr. 9</a:t>
          </a:r>
        </a:p>
      </dsp:txBody>
      <dsp:txXfrm>
        <a:off x="3081788" y="2812012"/>
        <a:ext cx="2189350" cy="286212"/>
      </dsp:txXfrm>
    </dsp:sp>
    <dsp:sp modelId="{038DC329-F9EE-4CB1-9D84-AAEE372A9AD0}">
      <dsp:nvSpPr>
        <dsp:cNvPr id="0" name=""/>
        <dsp:cNvSpPr/>
      </dsp:nvSpPr>
      <dsp:spPr>
        <a:xfrm>
          <a:off x="5920316" y="792086"/>
          <a:ext cx="2432611" cy="286189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6A750D-8799-44D3-B5AB-6E84DC04F562}">
      <dsp:nvSpPr>
        <dsp:cNvPr id="0" name=""/>
        <dsp:cNvSpPr/>
      </dsp:nvSpPr>
      <dsp:spPr>
        <a:xfrm>
          <a:off x="6048665" y="864097"/>
          <a:ext cx="2189350" cy="200423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4EF151-83C4-4642-A8B2-303C6D5D3273}">
      <dsp:nvSpPr>
        <dsp:cNvPr id="0" name=""/>
        <dsp:cNvSpPr/>
      </dsp:nvSpPr>
      <dsp:spPr>
        <a:xfrm>
          <a:off x="6041352" y="3098224"/>
          <a:ext cx="2189350" cy="4864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 err="1"/>
            <a:t>Řasnatka</a:t>
          </a:r>
          <a:r>
            <a:rPr lang="cs-CZ" sz="1700" b="1" kern="1200" dirty="0"/>
            <a:t> okrouhlolistá</a:t>
          </a:r>
        </a:p>
      </dsp:txBody>
      <dsp:txXfrm>
        <a:off x="6041352" y="3098224"/>
        <a:ext cx="2189350" cy="486499"/>
      </dsp:txXfrm>
    </dsp:sp>
    <dsp:sp modelId="{3F5B68F5-65F3-4B97-A1A7-42A07E47D749}">
      <dsp:nvSpPr>
        <dsp:cNvPr id="0" name=""/>
        <dsp:cNvSpPr/>
      </dsp:nvSpPr>
      <dsp:spPr>
        <a:xfrm>
          <a:off x="6041352" y="2812012"/>
          <a:ext cx="2189350" cy="286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Obr. 10</a:t>
          </a:r>
        </a:p>
      </dsp:txBody>
      <dsp:txXfrm>
        <a:off x="6041352" y="2812012"/>
        <a:ext cx="2189350" cy="2862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FE8138-D617-4B8F-9260-3025EAC467EA}">
      <dsp:nvSpPr>
        <dsp:cNvPr id="0" name=""/>
        <dsp:cNvSpPr/>
      </dsp:nvSpPr>
      <dsp:spPr>
        <a:xfrm>
          <a:off x="1190" y="642937"/>
          <a:ext cx="2361406" cy="277812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209525-9524-458B-8934-F3A5B20DBC04}">
      <dsp:nvSpPr>
        <dsp:cNvPr id="0" name=""/>
        <dsp:cNvSpPr/>
      </dsp:nvSpPr>
      <dsp:spPr>
        <a:xfrm>
          <a:off x="119260" y="754062"/>
          <a:ext cx="2125265" cy="180578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129012-2B8C-4234-8175-2BF7F499FC46}">
      <dsp:nvSpPr>
        <dsp:cNvPr id="0" name=""/>
        <dsp:cNvSpPr/>
      </dsp:nvSpPr>
      <dsp:spPr>
        <a:xfrm>
          <a:off x="119260" y="2837678"/>
          <a:ext cx="2125265" cy="4722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Údolní nádrž Šance</a:t>
          </a:r>
        </a:p>
      </dsp:txBody>
      <dsp:txXfrm>
        <a:off x="119260" y="2837678"/>
        <a:ext cx="2125265" cy="472259"/>
      </dsp:txXfrm>
    </dsp:sp>
    <dsp:sp modelId="{2041A2D7-E37A-4232-B7EE-E9F76F9F2BE5}">
      <dsp:nvSpPr>
        <dsp:cNvPr id="0" name=""/>
        <dsp:cNvSpPr/>
      </dsp:nvSpPr>
      <dsp:spPr>
        <a:xfrm>
          <a:off x="119260" y="2559843"/>
          <a:ext cx="2125265" cy="27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Obr. 11</a:t>
          </a:r>
        </a:p>
      </dsp:txBody>
      <dsp:txXfrm>
        <a:off x="119260" y="2559843"/>
        <a:ext cx="2125265" cy="277834"/>
      </dsp:txXfrm>
    </dsp:sp>
    <dsp:sp modelId="{EED9A55C-7E4C-4F16-9FD9-AF41A11CB020}">
      <dsp:nvSpPr>
        <dsp:cNvPr id="0" name=""/>
        <dsp:cNvSpPr/>
      </dsp:nvSpPr>
      <dsp:spPr>
        <a:xfrm>
          <a:off x="2923752" y="642937"/>
          <a:ext cx="2361406" cy="277812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A11940-7E42-4A16-820F-95E52994EDB4}">
      <dsp:nvSpPr>
        <dsp:cNvPr id="0" name=""/>
        <dsp:cNvSpPr/>
      </dsp:nvSpPr>
      <dsp:spPr>
        <a:xfrm>
          <a:off x="3041823" y="754062"/>
          <a:ext cx="2125265" cy="180578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B2C9C4-4FAD-4FDF-93B8-3014CC821088}">
      <dsp:nvSpPr>
        <dsp:cNvPr id="0" name=""/>
        <dsp:cNvSpPr/>
      </dsp:nvSpPr>
      <dsp:spPr>
        <a:xfrm>
          <a:off x="3041823" y="2837678"/>
          <a:ext cx="2125265" cy="4722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Šance </a:t>
          </a:r>
          <a:r>
            <a:rPr lang="cs-CZ" sz="1600" b="1" kern="1200"/>
            <a:t>na Ostravici </a:t>
          </a:r>
          <a:endParaRPr lang="cs-CZ" sz="1600" b="1" kern="1200" dirty="0"/>
        </a:p>
      </dsp:txBody>
      <dsp:txXfrm>
        <a:off x="3041823" y="2837678"/>
        <a:ext cx="2125265" cy="472259"/>
      </dsp:txXfrm>
    </dsp:sp>
    <dsp:sp modelId="{0CF64614-531B-4F5E-90EB-2F13581FD26D}">
      <dsp:nvSpPr>
        <dsp:cNvPr id="0" name=""/>
        <dsp:cNvSpPr/>
      </dsp:nvSpPr>
      <dsp:spPr>
        <a:xfrm>
          <a:off x="3041823" y="2559843"/>
          <a:ext cx="2125265" cy="27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Obr. 12</a:t>
          </a:r>
        </a:p>
      </dsp:txBody>
      <dsp:txXfrm>
        <a:off x="3041823" y="2559843"/>
        <a:ext cx="2125265" cy="277834"/>
      </dsp:txXfrm>
    </dsp:sp>
    <dsp:sp modelId="{015ABA6D-B405-4D0F-A180-4B82C1080428}">
      <dsp:nvSpPr>
        <dsp:cNvPr id="0" name=""/>
        <dsp:cNvSpPr/>
      </dsp:nvSpPr>
      <dsp:spPr>
        <a:xfrm>
          <a:off x="5846315" y="642937"/>
          <a:ext cx="2361406" cy="277812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0361EF-1A49-47A4-A1B3-83F27337F4D0}">
      <dsp:nvSpPr>
        <dsp:cNvPr id="0" name=""/>
        <dsp:cNvSpPr/>
      </dsp:nvSpPr>
      <dsp:spPr>
        <a:xfrm>
          <a:off x="5964385" y="754062"/>
          <a:ext cx="2125265" cy="180578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451735-9C4F-4E73-8D71-F8485BF81738}">
      <dsp:nvSpPr>
        <dsp:cNvPr id="0" name=""/>
        <dsp:cNvSpPr/>
      </dsp:nvSpPr>
      <dsp:spPr>
        <a:xfrm>
          <a:off x="5964385" y="2837678"/>
          <a:ext cx="2125265" cy="4722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Rybník (Červená Voda)</a:t>
          </a:r>
        </a:p>
      </dsp:txBody>
      <dsp:txXfrm>
        <a:off x="5964385" y="2837678"/>
        <a:ext cx="2125265" cy="472259"/>
      </dsp:txXfrm>
    </dsp:sp>
    <dsp:sp modelId="{B3CA5283-F911-4771-84EC-48F52F647919}">
      <dsp:nvSpPr>
        <dsp:cNvPr id="0" name=""/>
        <dsp:cNvSpPr/>
      </dsp:nvSpPr>
      <dsp:spPr>
        <a:xfrm>
          <a:off x="5964385" y="2559843"/>
          <a:ext cx="2125265" cy="27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Obr. 13</a:t>
          </a:r>
        </a:p>
      </dsp:txBody>
      <dsp:txXfrm>
        <a:off x="5964385" y="2559843"/>
        <a:ext cx="2125265" cy="2778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122C32-41D6-4F27-91DC-8C98F8141ABD}">
      <dsp:nvSpPr>
        <dsp:cNvPr id="0" name=""/>
        <dsp:cNvSpPr/>
      </dsp:nvSpPr>
      <dsp:spPr>
        <a:xfrm>
          <a:off x="37677" y="462818"/>
          <a:ext cx="2939244" cy="8025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/>
            <a:t>Podpovrchová voda</a:t>
          </a:r>
        </a:p>
      </dsp:txBody>
      <dsp:txXfrm>
        <a:off x="61183" y="486324"/>
        <a:ext cx="2892232" cy="755542"/>
      </dsp:txXfrm>
    </dsp:sp>
    <dsp:sp modelId="{2CF95E62-4638-401E-9A90-FE4988EB5921}">
      <dsp:nvSpPr>
        <dsp:cNvPr id="0" name=""/>
        <dsp:cNvSpPr/>
      </dsp:nvSpPr>
      <dsp:spPr>
        <a:xfrm rot="19457599">
          <a:off x="2902604" y="591566"/>
          <a:ext cx="790679" cy="83590"/>
        </a:xfrm>
        <a:custGeom>
          <a:avLst/>
          <a:gdLst/>
          <a:ahLst/>
          <a:cxnLst/>
          <a:rect l="0" t="0" r="0" b="0"/>
          <a:pathLst>
            <a:path>
              <a:moveTo>
                <a:pt x="0" y="41795"/>
              </a:moveTo>
              <a:lnTo>
                <a:pt x="790679" y="417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3278176" y="613594"/>
        <a:ext cx="39533" cy="39533"/>
      </dsp:txXfrm>
    </dsp:sp>
    <dsp:sp modelId="{977DD3C1-3990-493D-97E3-157BD60313FD}">
      <dsp:nvSpPr>
        <dsp:cNvPr id="0" name=""/>
        <dsp:cNvSpPr/>
      </dsp:nvSpPr>
      <dsp:spPr>
        <a:xfrm>
          <a:off x="3618965" y="1349"/>
          <a:ext cx="4566215" cy="8025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1" kern="1200" dirty="0"/>
            <a:t>půdní voda </a:t>
          </a:r>
          <a:r>
            <a:rPr lang="cs-CZ" sz="2300" kern="1200" dirty="0"/>
            <a:t>– volně rozptýlena v půdě</a:t>
          </a:r>
        </a:p>
      </dsp:txBody>
      <dsp:txXfrm>
        <a:off x="3642471" y="24855"/>
        <a:ext cx="4519203" cy="755542"/>
      </dsp:txXfrm>
    </dsp:sp>
    <dsp:sp modelId="{8B51B198-14B1-4B53-962A-5EE430582EDB}">
      <dsp:nvSpPr>
        <dsp:cNvPr id="0" name=""/>
        <dsp:cNvSpPr/>
      </dsp:nvSpPr>
      <dsp:spPr>
        <a:xfrm rot="2142401">
          <a:off x="2902604" y="1053035"/>
          <a:ext cx="790679" cy="83590"/>
        </a:xfrm>
        <a:custGeom>
          <a:avLst/>
          <a:gdLst/>
          <a:ahLst/>
          <a:cxnLst/>
          <a:rect l="0" t="0" r="0" b="0"/>
          <a:pathLst>
            <a:path>
              <a:moveTo>
                <a:pt x="0" y="41795"/>
              </a:moveTo>
              <a:lnTo>
                <a:pt x="790679" y="417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3278176" y="1075063"/>
        <a:ext cx="39533" cy="39533"/>
      </dsp:txXfrm>
    </dsp:sp>
    <dsp:sp modelId="{1EF35544-A039-4F3B-A19F-335439211E61}">
      <dsp:nvSpPr>
        <dsp:cNvPr id="0" name=""/>
        <dsp:cNvSpPr/>
      </dsp:nvSpPr>
      <dsp:spPr>
        <a:xfrm>
          <a:off x="3618965" y="924287"/>
          <a:ext cx="4572956" cy="8025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1" kern="1200" dirty="0"/>
            <a:t>podzemní voda </a:t>
          </a:r>
          <a:r>
            <a:rPr lang="cs-CZ" sz="2300" kern="1200" dirty="0"/>
            <a:t>– tvoří souvislou hladinu</a:t>
          </a:r>
        </a:p>
      </dsp:txBody>
      <dsp:txXfrm>
        <a:off x="3642471" y="947793"/>
        <a:ext cx="4525944" cy="75554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C70DF0-037E-41A9-B302-0E98566CA9B1}">
      <dsp:nvSpPr>
        <dsp:cNvPr id="0" name=""/>
        <dsp:cNvSpPr/>
      </dsp:nvSpPr>
      <dsp:spPr>
        <a:xfrm>
          <a:off x="1115" y="1067858"/>
          <a:ext cx="2139806" cy="251741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7BFF5C-3970-4A5D-82CF-ED7043EAF987}">
      <dsp:nvSpPr>
        <dsp:cNvPr id="0" name=""/>
        <dsp:cNvSpPr/>
      </dsp:nvSpPr>
      <dsp:spPr>
        <a:xfrm>
          <a:off x="108106" y="1168555"/>
          <a:ext cx="1925825" cy="163632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62D4EA-A9B2-4772-BCA9-B523099FF785}">
      <dsp:nvSpPr>
        <dsp:cNvPr id="0" name=""/>
        <dsp:cNvSpPr/>
      </dsp:nvSpPr>
      <dsp:spPr>
        <a:xfrm>
          <a:off x="108106" y="3056639"/>
          <a:ext cx="1925825" cy="4279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 dirty="0"/>
            <a:t>Voda v půdě</a:t>
          </a:r>
        </a:p>
      </dsp:txBody>
      <dsp:txXfrm>
        <a:off x="108106" y="3056639"/>
        <a:ext cx="1925825" cy="427941"/>
      </dsp:txXfrm>
    </dsp:sp>
    <dsp:sp modelId="{DE364283-20BF-4637-A809-343336DC6827}">
      <dsp:nvSpPr>
        <dsp:cNvPr id="0" name=""/>
        <dsp:cNvSpPr/>
      </dsp:nvSpPr>
      <dsp:spPr>
        <a:xfrm>
          <a:off x="108106" y="2804877"/>
          <a:ext cx="1925825" cy="251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Obr. 14</a:t>
          </a:r>
        </a:p>
      </dsp:txBody>
      <dsp:txXfrm>
        <a:off x="108106" y="2804877"/>
        <a:ext cx="1925825" cy="251762"/>
      </dsp:txXfrm>
    </dsp:sp>
    <dsp:sp modelId="{50DD70BC-374E-47A1-91D0-DD305477690E}">
      <dsp:nvSpPr>
        <dsp:cNvPr id="0" name=""/>
        <dsp:cNvSpPr/>
      </dsp:nvSpPr>
      <dsp:spPr>
        <a:xfrm>
          <a:off x="2530496" y="1067858"/>
          <a:ext cx="2139806" cy="251741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3ED108-BA7D-4EBD-A092-AB9B6D049A5F}">
      <dsp:nvSpPr>
        <dsp:cNvPr id="0" name=""/>
        <dsp:cNvSpPr/>
      </dsp:nvSpPr>
      <dsp:spPr>
        <a:xfrm>
          <a:off x="2637487" y="1168555"/>
          <a:ext cx="1925825" cy="163632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B37183-4B38-4CA1-BA34-6779C80B2BAB}">
      <dsp:nvSpPr>
        <dsp:cNvPr id="0" name=""/>
        <dsp:cNvSpPr/>
      </dsp:nvSpPr>
      <dsp:spPr>
        <a:xfrm>
          <a:off x="2637487" y="3056639"/>
          <a:ext cx="1925825" cy="4279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 dirty="0"/>
            <a:t>Půda bez vláhy</a:t>
          </a:r>
        </a:p>
      </dsp:txBody>
      <dsp:txXfrm>
        <a:off x="2637487" y="3056639"/>
        <a:ext cx="1925825" cy="427941"/>
      </dsp:txXfrm>
    </dsp:sp>
    <dsp:sp modelId="{0A23199D-8942-418A-8765-30105D9CB4FF}">
      <dsp:nvSpPr>
        <dsp:cNvPr id="0" name=""/>
        <dsp:cNvSpPr/>
      </dsp:nvSpPr>
      <dsp:spPr>
        <a:xfrm>
          <a:off x="2637487" y="2804877"/>
          <a:ext cx="1925825" cy="251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Obr. 15</a:t>
          </a:r>
        </a:p>
      </dsp:txBody>
      <dsp:txXfrm>
        <a:off x="2637487" y="2804877"/>
        <a:ext cx="1925825" cy="251762"/>
      </dsp:txXfrm>
    </dsp:sp>
    <dsp:sp modelId="{D26E2F9C-2226-459C-875B-1A4B7710DE25}">
      <dsp:nvSpPr>
        <dsp:cNvPr id="0" name=""/>
        <dsp:cNvSpPr/>
      </dsp:nvSpPr>
      <dsp:spPr>
        <a:xfrm>
          <a:off x="5059877" y="1067858"/>
          <a:ext cx="2139806" cy="251741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AEDCB6-F60A-4A00-A378-D98852E8A5B5}">
      <dsp:nvSpPr>
        <dsp:cNvPr id="0" name=""/>
        <dsp:cNvSpPr/>
      </dsp:nvSpPr>
      <dsp:spPr>
        <a:xfrm>
          <a:off x="5166868" y="1168555"/>
          <a:ext cx="1925825" cy="1636322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542296-B4EA-4250-ABEE-9ACD75B0716D}">
      <dsp:nvSpPr>
        <dsp:cNvPr id="0" name=""/>
        <dsp:cNvSpPr/>
      </dsp:nvSpPr>
      <dsp:spPr>
        <a:xfrm>
          <a:off x="5166868" y="3056639"/>
          <a:ext cx="1925825" cy="4279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 dirty="0"/>
            <a:t>Podzemní voda</a:t>
          </a:r>
        </a:p>
      </dsp:txBody>
      <dsp:txXfrm>
        <a:off x="5166868" y="3056639"/>
        <a:ext cx="1925825" cy="427941"/>
      </dsp:txXfrm>
    </dsp:sp>
    <dsp:sp modelId="{6755A3EF-5E3A-466F-86F7-53B830E3BB40}">
      <dsp:nvSpPr>
        <dsp:cNvPr id="0" name=""/>
        <dsp:cNvSpPr/>
      </dsp:nvSpPr>
      <dsp:spPr>
        <a:xfrm>
          <a:off x="5166868" y="2804877"/>
          <a:ext cx="1925825" cy="251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Obr- 16</a:t>
          </a:r>
        </a:p>
      </dsp:txBody>
      <dsp:txXfrm>
        <a:off x="5166868" y="2804877"/>
        <a:ext cx="1925825" cy="25176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DF749C-956A-4168-9068-87312C44B9F8}">
      <dsp:nvSpPr>
        <dsp:cNvPr id="0" name=""/>
        <dsp:cNvSpPr/>
      </dsp:nvSpPr>
      <dsp:spPr>
        <a:xfrm>
          <a:off x="22360" y="773527"/>
          <a:ext cx="1711639" cy="7502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2 typy ledovců</a:t>
          </a:r>
        </a:p>
      </dsp:txBody>
      <dsp:txXfrm>
        <a:off x="44334" y="795501"/>
        <a:ext cx="1667691" cy="706297"/>
      </dsp:txXfrm>
    </dsp:sp>
    <dsp:sp modelId="{97CE2D91-D321-4617-BFF6-483C61E9F326}">
      <dsp:nvSpPr>
        <dsp:cNvPr id="0" name=""/>
        <dsp:cNvSpPr/>
      </dsp:nvSpPr>
      <dsp:spPr>
        <a:xfrm rot="20033123">
          <a:off x="1684953" y="894188"/>
          <a:ext cx="960913" cy="85960"/>
        </a:xfrm>
        <a:custGeom>
          <a:avLst/>
          <a:gdLst/>
          <a:ahLst/>
          <a:cxnLst/>
          <a:rect l="0" t="0" r="0" b="0"/>
          <a:pathLst>
            <a:path>
              <a:moveTo>
                <a:pt x="0" y="42980"/>
              </a:moveTo>
              <a:lnTo>
                <a:pt x="960913" y="429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2141387" y="913146"/>
        <a:ext cx="48045" cy="48045"/>
      </dsp:txXfrm>
    </dsp:sp>
    <dsp:sp modelId="{E2FB2247-6999-4B64-9028-741A62335241}">
      <dsp:nvSpPr>
        <dsp:cNvPr id="0" name=""/>
        <dsp:cNvSpPr/>
      </dsp:nvSpPr>
      <dsp:spPr>
        <a:xfrm>
          <a:off x="2596819" y="381150"/>
          <a:ext cx="4887170" cy="6890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/>
            <a:t>pevninské</a:t>
          </a:r>
          <a:r>
            <a:rPr lang="cs-CZ" sz="2400" kern="1200" dirty="0"/>
            <a:t> - v polárních oblastech (Antarktida, Grónsko)</a:t>
          </a:r>
        </a:p>
      </dsp:txBody>
      <dsp:txXfrm>
        <a:off x="2617001" y="401332"/>
        <a:ext cx="4846806" cy="648709"/>
      </dsp:txXfrm>
    </dsp:sp>
    <dsp:sp modelId="{E80691CB-7AD4-4E81-BEE1-55ED9D7A417B}">
      <dsp:nvSpPr>
        <dsp:cNvPr id="0" name=""/>
        <dsp:cNvSpPr/>
      </dsp:nvSpPr>
      <dsp:spPr>
        <a:xfrm rot="1591149">
          <a:off x="1683272" y="1320942"/>
          <a:ext cx="964274" cy="85960"/>
        </a:xfrm>
        <a:custGeom>
          <a:avLst/>
          <a:gdLst/>
          <a:ahLst/>
          <a:cxnLst/>
          <a:rect l="0" t="0" r="0" b="0"/>
          <a:pathLst>
            <a:path>
              <a:moveTo>
                <a:pt x="0" y="42980"/>
              </a:moveTo>
              <a:lnTo>
                <a:pt x="964274" y="429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2141303" y="1339816"/>
        <a:ext cx="48213" cy="48213"/>
      </dsp:txXfrm>
    </dsp:sp>
    <dsp:sp modelId="{10FE2E44-65E9-4F6A-88BE-CFD0638C1139}">
      <dsp:nvSpPr>
        <dsp:cNvPr id="0" name=""/>
        <dsp:cNvSpPr/>
      </dsp:nvSpPr>
      <dsp:spPr>
        <a:xfrm>
          <a:off x="2596819" y="1235286"/>
          <a:ext cx="4860738" cy="6878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/>
            <a:t>horské – </a:t>
          </a:r>
          <a:r>
            <a:rPr lang="cs-CZ" sz="2400" b="0" kern="1200" dirty="0"/>
            <a:t>v létě částečně tají (Alpy, Himálaj, Andy…)</a:t>
          </a:r>
        </a:p>
      </dsp:txBody>
      <dsp:txXfrm>
        <a:off x="2616965" y="1255432"/>
        <a:ext cx="4820446" cy="6475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170D41-2464-419D-8345-CFC95C459911}" type="datetimeFigureOut">
              <a:rPr lang="cs-CZ" smtClean="0"/>
              <a:t>22.03.2020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58DA34-1A7A-407F-9F70-9313FDD384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5073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8DA34-1A7A-407F-9F70-9313FDD38452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3197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73D85-7DD0-419D-B7E9-D540F13890A1}" type="datetimeFigureOut">
              <a:rPr lang="cs-CZ" smtClean="0"/>
              <a:t>22.03.2020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8C37-9BF5-411C-8D90-62E3C4D3C0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9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73D85-7DD0-419D-B7E9-D540F13890A1}" type="datetimeFigureOut">
              <a:rPr lang="cs-CZ" smtClean="0"/>
              <a:t>22.03.2020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8C37-9BF5-411C-8D90-62E3C4D3C0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35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73D85-7DD0-419D-B7E9-D540F13890A1}" type="datetimeFigureOut">
              <a:rPr lang="cs-CZ" smtClean="0"/>
              <a:t>22.03.2020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8C37-9BF5-411C-8D90-62E3C4D3C0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903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73D85-7DD0-419D-B7E9-D540F13890A1}" type="datetimeFigureOut">
              <a:rPr lang="cs-CZ" smtClean="0"/>
              <a:t>22.03.2020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8C37-9BF5-411C-8D90-62E3C4D3C0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456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73D85-7DD0-419D-B7E9-D540F13890A1}" type="datetimeFigureOut">
              <a:rPr lang="cs-CZ" smtClean="0"/>
              <a:t>22.03.2020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8C37-9BF5-411C-8D90-62E3C4D3C0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400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73D85-7DD0-419D-B7E9-D540F13890A1}" type="datetimeFigureOut">
              <a:rPr lang="cs-CZ" smtClean="0"/>
              <a:t>22.03.2020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8C37-9BF5-411C-8D90-62E3C4D3C0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785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73D85-7DD0-419D-B7E9-D540F13890A1}" type="datetimeFigureOut">
              <a:rPr lang="cs-CZ" smtClean="0"/>
              <a:t>22.03.2020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8C37-9BF5-411C-8D90-62E3C4D3C0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157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73D85-7DD0-419D-B7E9-D540F13890A1}" type="datetimeFigureOut">
              <a:rPr lang="cs-CZ" smtClean="0"/>
              <a:t>22.03.2020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8C37-9BF5-411C-8D90-62E3C4D3C0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817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73D85-7DD0-419D-B7E9-D540F13890A1}" type="datetimeFigureOut">
              <a:rPr lang="cs-CZ" smtClean="0"/>
              <a:t>22.03.2020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8C37-9BF5-411C-8D90-62E3C4D3C0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114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73D85-7DD0-419D-B7E9-D540F13890A1}" type="datetimeFigureOut">
              <a:rPr lang="cs-CZ" smtClean="0"/>
              <a:t>22.03.2020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8C37-9BF5-411C-8D90-62E3C4D3C0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771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73D85-7DD0-419D-B7E9-D540F13890A1}" type="datetimeFigureOut">
              <a:rPr lang="cs-CZ" smtClean="0"/>
              <a:t>22.03.2020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8C37-9BF5-411C-8D90-62E3C4D3C0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22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73D85-7DD0-419D-B7E9-D540F13890A1}" type="datetimeFigureOut">
              <a:rPr lang="cs-CZ" smtClean="0"/>
              <a:t>22.03.2020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18C37-9BF5-411C-8D90-62E3C4D3C0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615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//upload.wikimedia.org/wikipedia/commons/f/f3/Ghiacciaiorhone.jpg" TargetMode="Externa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19.jpeg"/><Relationship Id="rId5" Type="http://schemas.openxmlformats.org/officeDocument/2006/relationships/diagramQuickStyle" Target="../diagrams/quickStyle8.xml"/><Relationship Id="rId10" Type="http://schemas.openxmlformats.org/officeDocument/2006/relationships/hyperlink" Target="//upload.wikimedia.org/wikipedia/commons/2/27/Greenland_1695a.jpg" TargetMode="External"/><Relationship Id="rId4" Type="http://schemas.openxmlformats.org/officeDocument/2006/relationships/diagramLayout" Target="../diagrams/layout8.xml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hyperlink" Target="//upload.wikimedia.org/wikipedia/commons/b/b8/MorskieOkoCzarny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MorskieOkoCzarny.jpg" TargetMode="External"/><Relationship Id="rId3" Type="http://schemas.openxmlformats.org/officeDocument/2006/relationships/hyperlink" Target="http://commons.wikimedia.org/wiki/File:MariaValeriaBridge.jpg" TargetMode="External"/><Relationship Id="rId7" Type="http://schemas.openxmlformats.org/officeDocument/2006/relationships/hyperlink" Target="http://commons.wikimedia.org/wiki/File:Ghiacciaiorhone.jpg" TargetMode="External"/><Relationship Id="rId2" Type="http://schemas.openxmlformats.org/officeDocument/2006/relationships/hyperlink" Target="http://commons.wikimedia.org/wiki/File:USA_10187_Horseshoe_Bend_Luca_Galuzzi_2007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ommons.wikimedia.org/wiki/File:Greenland_1695a.jpg" TargetMode="External"/><Relationship Id="rId5" Type="http://schemas.openxmlformats.org/officeDocument/2006/relationships/hyperlink" Target="http://commons.wikimedia.org/wiki/File:Groundwater_(aquifer,_aquitard,_3_type_wells).PNG" TargetMode="External"/><Relationship Id="rId4" Type="http://schemas.openxmlformats.org/officeDocument/2006/relationships/hyperlink" Target="http://commons.wikimedia.org/wiki/File:Mississippi_delta_from_space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ovéPole 1"/>
          <p:cNvSpPr txBox="1">
            <a:spLocks noChangeArrowheads="1"/>
          </p:cNvSpPr>
          <p:nvPr/>
        </p:nvSpPr>
        <p:spPr bwMode="auto">
          <a:xfrm>
            <a:off x="1645920" y="171450"/>
            <a:ext cx="619506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296" tIns="41148" rIns="82296" bIns="41148">
            <a:spAutoFit/>
          </a:bodyPr>
          <a:lstStyle/>
          <a:p>
            <a:r>
              <a:rPr lang="cs-CZ" sz="1100" dirty="0">
                <a:solidFill>
                  <a:srgbClr val="000000"/>
                </a:solidFill>
                <a:latin typeface="Times New Roman - 16"/>
              </a:rPr>
              <a:t>Projekt: ZŠ Červená Voda – moderní škola, registrační číslo projektu CZ.1.07/1.4.00/21.2543</a:t>
            </a:r>
          </a:p>
        </p:txBody>
      </p:sp>
      <p:sp>
        <p:nvSpPr>
          <p:cNvPr id="2051" name="TextovéPole 2"/>
          <p:cNvSpPr txBox="1">
            <a:spLocks noChangeArrowheads="1"/>
          </p:cNvSpPr>
          <p:nvPr/>
        </p:nvSpPr>
        <p:spPr bwMode="auto">
          <a:xfrm>
            <a:off x="708660" y="434340"/>
            <a:ext cx="772668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pPr algn="ctr"/>
            <a:r>
              <a:rPr lang="cs-CZ" sz="1100" dirty="0">
                <a:solidFill>
                  <a:srgbClr val="000000"/>
                </a:solidFill>
                <a:latin typeface="Times New Roman - 16"/>
              </a:rPr>
              <a:t>Příjemce: Základní škola a mateřská škola Červená Voda, Červená Voda 341, 561 61</a:t>
            </a:r>
          </a:p>
        </p:txBody>
      </p:sp>
      <p:pic>
        <p:nvPicPr>
          <p:cNvPr id="2052" name="Obrázek 3" descr="Logolink OPVK - oříznutý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5894" y="5292090"/>
            <a:ext cx="6272213" cy="1208723"/>
          </a:xfrm>
          <a:prstGeom prst="rect">
            <a:avLst/>
          </a:prstGeom>
          <a:solidFill>
            <a:srgbClr val="000000">
              <a:alpha val="0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2053" name="TextovéPole 4"/>
          <p:cNvSpPr txBox="1">
            <a:spLocks noChangeArrowheads="1"/>
          </p:cNvSpPr>
          <p:nvPr/>
        </p:nvSpPr>
        <p:spPr bwMode="auto">
          <a:xfrm>
            <a:off x="788670" y="4869180"/>
            <a:ext cx="7566660" cy="221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pPr algn="ctr"/>
            <a:r>
              <a:rPr lang="cs-CZ" sz="900" b="1">
                <a:solidFill>
                  <a:srgbClr val="000000"/>
                </a:solidFill>
                <a:latin typeface="Times New Roman - 14"/>
              </a:rPr>
              <a:t>Tento výukový materiál vznikl v rámci Operačního programu Vzdělání pro konkurenceschopnost.</a:t>
            </a:r>
          </a:p>
        </p:txBody>
      </p:sp>
      <p:sp>
        <p:nvSpPr>
          <p:cNvPr id="2054" name="TextovéPole 5"/>
          <p:cNvSpPr txBox="1">
            <a:spLocks noChangeArrowheads="1"/>
          </p:cNvSpPr>
          <p:nvPr/>
        </p:nvSpPr>
        <p:spPr bwMode="auto">
          <a:xfrm>
            <a:off x="0" y="4354830"/>
            <a:ext cx="9304020" cy="360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pPr algn="ctr"/>
            <a:r>
              <a:rPr lang="cs-CZ" sz="900" b="1">
                <a:solidFill>
                  <a:srgbClr val="FF0000"/>
                </a:solidFill>
                <a:latin typeface="Times New Roman - 14"/>
              </a:rPr>
              <a:t>Materiál je určen k bezplatnému používání pro potřeby výuky a vzdělávání na všech typech škol a školských zařízení.</a:t>
            </a:r>
          </a:p>
          <a:p>
            <a:pPr algn="ctr"/>
            <a:r>
              <a:rPr lang="cs-CZ" sz="900" b="1">
                <a:solidFill>
                  <a:srgbClr val="FF0000"/>
                </a:solidFill>
                <a:latin typeface="Times New Roman - 14"/>
              </a:rPr>
              <a:t>Jakékoliv další používání podléhá autorskému zákonu.</a:t>
            </a:r>
          </a:p>
        </p:txBody>
      </p:sp>
      <p:sp>
        <p:nvSpPr>
          <p:cNvPr id="2055" name="TextovéPole 6"/>
          <p:cNvSpPr txBox="1">
            <a:spLocks noChangeArrowheads="1"/>
          </p:cNvSpPr>
          <p:nvPr/>
        </p:nvSpPr>
        <p:spPr bwMode="auto">
          <a:xfrm>
            <a:off x="320040" y="1165860"/>
            <a:ext cx="171450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cs-CZ" sz="1100" b="1">
                <a:solidFill>
                  <a:srgbClr val="000000"/>
                </a:solidFill>
                <a:latin typeface="Arial - 16"/>
              </a:rPr>
              <a:t>Autor materiálu:</a:t>
            </a:r>
          </a:p>
        </p:txBody>
      </p:sp>
      <p:sp>
        <p:nvSpPr>
          <p:cNvPr id="2056" name="TextovéPole 7"/>
          <p:cNvSpPr txBox="1">
            <a:spLocks noChangeArrowheads="1"/>
          </p:cNvSpPr>
          <p:nvPr/>
        </p:nvSpPr>
        <p:spPr bwMode="auto">
          <a:xfrm>
            <a:off x="331470" y="902970"/>
            <a:ext cx="1943100" cy="42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cs-CZ" sz="1100" b="1">
                <a:solidFill>
                  <a:srgbClr val="000000"/>
                </a:solidFill>
                <a:latin typeface="Arial - 16"/>
              </a:rPr>
              <a:t>Název materiálu:	</a:t>
            </a:r>
          </a:p>
        </p:txBody>
      </p:sp>
      <p:sp>
        <p:nvSpPr>
          <p:cNvPr id="2057" name="TextovéPole 8"/>
          <p:cNvSpPr txBox="1">
            <a:spLocks noChangeArrowheads="1"/>
          </p:cNvSpPr>
          <p:nvPr/>
        </p:nvSpPr>
        <p:spPr bwMode="auto">
          <a:xfrm>
            <a:off x="320040" y="2171700"/>
            <a:ext cx="77724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cs-CZ" sz="1100">
                <a:solidFill>
                  <a:srgbClr val="000000"/>
                </a:solidFill>
                <a:latin typeface="Arial - 16"/>
              </a:rPr>
              <a:t>Sada:</a:t>
            </a:r>
          </a:p>
        </p:txBody>
      </p:sp>
      <p:sp>
        <p:nvSpPr>
          <p:cNvPr id="2058" name="TextovéPole 9"/>
          <p:cNvSpPr txBox="1">
            <a:spLocks noChangeArrowheads="1"/>
          </p:cNvSpPr>
          <p:nvPr/>
        </p:nvSpPr>
        <p:spPr bwMode="auto">
          <a:xfrm>
            <a:off x="5943600" y="1908810"/>
            <a:ext cx="105156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cs-CZ" sz="1100">
                <a:solidFill>
                  <a:srgbClr val="000000"/>
                </a:solidFill>
                <a:latin typeface="Arial - 16"/>
              </a:rPr>
              <a:t>Předmět:</a:t>
            </a:r>
          </a:p>
        </p:txBody>
      </p:sp>
      <p:sp>
        <p:nvSpPr>
          <p:cNvPr id="2059" name="TextovéPole 10"/>
          <p:cNvSpPr txBox="1">
            <a:spLocks noChangeArrowheads="1"/>
          </p:cNvSpPr>
          <p:nvPr/>
        </p:nvSpPr>
        <p:spPr bwMode="auto">
          <a:xfrm>
            <a:off x="320040" y="1645920"/>
            <a:ext cx="198882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cs-CZ" sz="1100" b="1">
                <a:solidFill>
                  <a:srgbClr val="000000"/>
                </a:solidFill>
                <a:latin typeface="Arial - 16"/>
              </a:rPr>
              <a:t>Zařazení materiálu:</a:t>
            </a:r>
          </a:p>
        </p:txBody>
      </p:sp>
      <p:sp>
        <p:nvSpPr>
          <p:cNvPr id="2060" name="TextovéPole 11"/>
          <p:cNvSpPr txBox="1">
            <a:spLocks noChangeArrowheads="1"/>
          </p:cNvSpPr>
          <p:nvPr/>
        </p:nvSpPr>
        <p:spPr bwMode="auto">
          <a:xfrm>
            <a:off x="320040" y="1908810"/>
            <a:ext cx="102870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cs-CZ" sz="1100">
                <a:solidFill>
                  <a:srgbClr val="000000"/>
                </a:solidFill>
                <a:latin typeface="Arial - 16"/>
              </a:rPr>
              <a:t>Šablona:</a:t>
            </a:r>
          </a:p>
        </p:txBody>
      </p:sp>
      <p:sp>
        <p:nvSpPr>
          <p:cNvPr id="2061" name="TextovéPole 12"/>
          <p:cNvSpPr txBox="1">
            <a:spLocks noChangeArrowheads="1"/>
          </p:cNvSpPr>
          <p:nvPr/>
        </p:nvSpPr>
        <p:spPr bwMode="auto">
          <a:xfrm>
            <a:off x="5943600" y="2183130"/>
            <a:ext cx="123444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cs-CZ" sz="1100">
                <a:solidFill>
                  <a:srgbClr val="000000"/>
                </a:solidFill>
                <a:latin typeface="Arial - 16"/>
              </a:rPr>
              <a:t>Číslo DUM:</a:t>
            </a:r>
          </a:p>
        </p:txBody>
      </p:sp>
      <p:sp>
        <p:nvSpPr>
          <p:cNvPr id="2062" name="TextovéPole 13"/>
          <p:cNvSpPr txBox="1">
            <a:spLocks noChangeArrowheads="1"/>
          </p:cNvSpPr>
          <p:nvPr/>
        </p:nvSpPr>
        <p:spPr bwMode="auto">
          <a:xfrm>
            <a:off x="320040" y="2651760"/>
            <a:ext cx="276606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cs-CZ" sz="1100" b="1">
                <a:solidFill>
                  <a:srgbClr val="000000"/>
                </a:solidFill>
                <a:latin typeface="Arial - 16"/>
              </a:rPr>
              <a:t>Ověření materiálu ve výuce:</a:t>
            </a:r>
          </a:p>
        </p:txBody>
      </p:sp>
      <p:sp>
        <p:nvSpPr>
          <p:cNvPr id="2063" name="TextovéPole 14"/>
          <p:cNvSpPr txBox="1">
            <a:spLocks noChangeArrowheads="1"/>
          </p:cNvSpPr>
          <p:nvPr/>
        </p:nvSpPr>
        <p:spPr bwMode="auto">
          <a:xfrm>
            <a:off x="320040" y="2914650"/>
            <a:ext cx="155448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cs-CZ" sz="1100">
                <a:solidFill>
                  <a:srgbClr val="000000"/>
                </a:solidFill>
                <a:latin typeface="Arial - 16"/>
              </a:rPr>
              <a:t>Datum ověření:</a:t>
            </a:r>
          </a:p>
        </p:txBody>
      </p:sp>
      <p:sp>
        <p:nvSpPr>
          <p:cNvPr id="2064" name="TextovéPole 15"/>
          <p:cNvSpPr txBox="1">
            <a:spLocks noChangeArrowheads="1"/>
          </p:cNvSpPr>
          <p:nvPr/>
        </p:nvSpPr>
        <p:spPr bwMode="auto">
          <a:xfrm>
            <a:off x="320040" y="3429000"/>
            <a:ext cx="77724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cs-CZ" sz="1100">
                <a:solidFill>
                  <a:srgbClr val="000000"/>
                </a:solidFill>
                <a:latin typeface="Arial - 16"/>
              </a:rPr>
              <a:t>Třída:</a:t>
            </a:r>
          </a:p>
        </p:txBody>
      </p:sp>
      <p:sp>
        <p:nvSpPr>
          <p:cNvPr id="2065" name="TextovéPole 16"/>
          <p:cNvSpPr txBox="1">
            <a:spLocks noChangeArrowheads="1"/>
          </p:cNvSpPr>
          <p:nvPr/>
        </p:nvSpPr>
        <p:spPr bwMode="auto">
          <a:xfrm>
            <a:off x="320040" y="3177540"/>
            <a:ext cx="157734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cs-CZ" sz="1100">
                <a:solidFill>
                  <a:srgbClr val="000000"/>
                </a:solidFill>
                <a:latin typeface="Arial - 16"/>
              </a:rPr>
              <a:t>Ověřující učitel:</a:t>
            </a:r>
          </a:p>
        </p:txBody>
      </p:sp>
      <p:sp>
        <p:nvSpPr>
          <p:cNvPr id="2066" name="TextovéPole 17"/>
          <p:cNvSpPr txBox="1">
            <a:spLocks noChangeArrowheads="1"/>
          </p:cNvSpPr>
          <p:nvPr/>
        </p:nvSpPr>
        <p:spPr bwMode="auto">
          <a:xfrm>
            <a:off x="2160270" y="902970"/>
            <a:ext cx="1763658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296" tIns="41148" rIns="82296" bIns="41148">
            <a:spAutoFit/>
          </a:bodyPr>
          <a:lstStyle/>
          <a:p>
            <a:r>
              <a:rPr lang="cs-CZ" sz="1100" dirty="0">
                <a:solidFill>
                  <a:srgbClr val="000000"/>
                </a:solidFill>
                <a:latin typeface="Arial - 16"/>
              </a:rPr>
              <a:t>Pevninská voda</a:t>
            </a:r>
          </a:p>
        </p:txBody>
      </p:sp>
      <p:sp>
        <p:nvSpPr>
          <p:cNvPr id="2067" name="TextovéPole 18"/>
          <p:cNvSpPr txBox="1">
            <a:spLocks noChangeArrowheads="1"/>
          </p:cNvSpPr>
          <p:nvPr/>
        </p:nvSpPr>
        <p:spPr bwMode="auto">
          <a:xfrm>
            <a:off x="2160270" y="1165860"/>
            <a:ext cx="160020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cs-CZ" sz="1100" dirty="0">
                <a:solidFill>
                  <a:srgbClr val="000000"/>
                </a:solidFill>
                <a:latin typeface="Arial - 16"/>
              </a:rPr>
              <a:t>Eva Veselá</a:t>
            </a:r>
          </a:p>
        </p:txBody>
      </p:sp>
      <p:sp>
        <p:nvSpPr>
          <p:cNvPr id="2068" name="TextovéPole 19"/>
          <p:cNvSpPr txBox="1">
            <a:spLocks noChangeArrowheads="1"/>
          </p:cNvSpPr>
          <p:nvPr/>
        </p:nvSpPr>
        <p:spPr bwMode="auto">
          <a:xfrm>
            <a:off x="1120140" y="1908810"/>
            <a:ext cx="466344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cs-CZ" sz="1100">
                <a:solidFill>
                  <a:srgbClr val="000000"/>
                </a:solidFill>
                <a:latin typeface="Arial - 16"/>
              </a:rPr>
              <a:t>Inovace a zkvalitnění výuky prostřednictvím ICT (III/2)</a:t>
            </a:r>
          </a:p>
        </p:txBody>
      </p:sp>
      <p:sp>
        <p:nvSpPr>
          <p:cNvPr id="2069" name="TextovéPole 20"/>
          <p:cNvSpPr txBox="1">
            <a:spLocks noChangeArrowheads="1"/>
          </p:cNvSpPr>
          <p:nvPr/>
        </p:nvSpPr>
        <p:spPr bwMode="auto">
          <a:xfrm>
            <a:off x="7246620" y="1908810"/>
            <a:ext cx="162306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cs-CZ" sz="1100" dirty="0">
                <a:solidFill>
                  <a:srgbClr val="000000"/>
                </a:solidFill>
                <a:latin typeface="Arial - 16"/>
              </a:rPr>
              <a:t>Zeměpis, 6. ročník</a:t>
            </a:r>
          </a:p>
        </p:txBody>
      </p:sp>
      <p:sp>
        <p:nvSpPr>
          <p:cNvPr id="2070" name="TextovéPole 21"/>
          <p:cNvSpPr txBox="1">
            <a:spLocks noChangeArrowheads="1"/>
          </p:cNvSpPr>
          <p:nvPr/>
        </p:nvSpPr>
        <p:spPr bwMode="auto">
          <a:xfrm>
            <a:off x="1120140" y="2171700"/>
            <a:ext cx="84582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cs-CZ" sz="1100" dirty="0">
                <a:solidFill>
                  <a:srgbClr val="000000"/>
                </a:solidFill>
                <a:latin typeface="Arial - 16"/>
              </a:rPr>
              <a:t>32-9</a:t>
            </a:r>
          </a:p>
        </p:txBody>
      </p:sp>
      <p:sp>
        <p:nvSpPr>
          <p:cNvPr id="2071" name="TextovéPole 22"/>
          <p:cNvSpPr txBox="1">
            <a:spLocks noChangeArrowheads="1"/>
          </p:cNvSpPr>
          <p:nvPr/>
        </p:nvSpPr>
        <p:spPr bwMode="auto">
          <a:xfrm>
            <a:off x="7246620" y="2148840"/>
            <a:ext cx="118872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cs-CZ" sz="1100" dirty="0">
                <a:solidFill>
                  <a:srgbClr val="000000"/>
                </a:solidFill>
                <a:latin typeface="Arial - 16"/>
              </a:rPr>
              <a:t>32-9-14</a:t>
            </a:r>
          </a:p>
        </p:txBody>
      </p:sp>
      <p:sp>
        <p:nvSpPr>
          <p:cNvPr id="2072" name="TextovéPole 23"/>
          <p:cNvSpPr txBox="1">
            <a:spLocks noChangeArrowheads="1"/>
          </p:cNvSpPr>
          <p:nvPr/>
        </p:nvSpPr>
        <p:spPr bwMode="auto">
          <a:xfrm>
            <a:off x="2160270" y="3166110"/>
            <a:ext cx="160020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cs-CZ" sz="1100" dirty="0">
                <a:solidFill>
                  <a:srgbClr val="000000"/>
                </a:solidFill>
                <a:latin typeface="Arial - 16"/>
              </a:rPr>
              <a:t> </a:t>
            </a:r>
            <a:r>
              <a:rPr lang="cs-CZ" sz="1100" dirty="0">
                <a:latin typeface="Arial - 16"/>
              </a:rPr>
              <a:t>Eva Veselá</a:t>
            </a:r>
          </a:p>
        </p:txBody>
      </p:sp>
      <p:sp>
        <p:nvSpPr>
          <p:cNvPr id="2073" name="TextovéPole 24"/>
          <p:cNvSpPr txBox="1">
            <a:spLocks noChangeArrowheads="1"/>
          </p:cNvSpPr>
          <p:nvPr/>
        </p:nvSpPr>
        <p:spPr bwMode="auto">
          <a:xfrm>
            <a:off x="2160270" y="3424982"/>
            <a:ext cx="66294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cs-CZ" sz="1100">
                <a:solidFill>
                  <a:srgbClr val="000000"/>
                </a:solidFill>
                <a:latin typeface="Arial - 16"/>
              </a:rPr>
              <a:t> 6</a:t>
            </a:r>
            <a:r>
              <a:rPr lang="cs-CZ" sz="1100" dirty="0">
                <a:solidFill>
                  <a:srgbClr val="000000"/>
                </a:solidFill>
                <a:latin typeface="Arial - 16"/>
              </a:rPr>
              <a:t>. třída</a:t>
            </a:r>
          </a:p>
        </p:txBody>
      </p:sp>
      <p:sp>
        <p:nvSpPr>
          <p:cNvPr id="2074" name="TextovéPole 25"/>
          <p:cNvSpPr txBox="1">
            <a:spLocks noChangeArrowheads="1"/>
          </p:cNvSpPr>
          <p:nvPr/>
        </p:nvSpPr>
        <p:spPr bwMode="auto">
          <a:xfrm>
            <a:off x="2160270" y="2914651"/>
            <a:ext cx="160020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296" tIns="41148" rIns="82296" bIns="41148">
            <a:spAutoFit/>
          </a:bodyPr>
          <a:lstStyle/>
          <a:p>
            <a:r>
              <a:rPr lang="cs-CZ" sz="1100" dirty="0">
                <a:latin typeface="Arial - 16"/>
              </a:rPr>
              <a:t>5. 03. 2013</a:t>
            </a:r>
          </a:p>
        </p:txBody>
      </p:sp>
    </p:spTree>
    <p:extLst>
      <p:ext uri="{BB962C8B-B14F-4D97-AF65-F5344CB8AC3E}">
        <p14:creationId xmlns:p14="http://schemas.microsoft.com/office/powerpoint/2010/main" val="247624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9433048" cy="684000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002060"/>
                </a:solidFill>
              </a:rPr>
              <a:t>B/ PODPOVRCHOVÁ VODA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19538"/>
              </p:ext>
            </p:extLst>
          </p:nvPr>
        </p:nvGraphicFramePr>
        <p:xfrm>
          <a:off x="323528" y="1268760"/>
          <a:ext cx="8229600" cy="172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387135184"/>
              </p:ext>
            </p:extLst>
          </p:nvPr>
        </p:nvGraphicFramePr>
        <p:xfrm>
          <a:off x="971600" y="2420888"/>
          <a:ext cx="7200800" cy="4653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8671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9361040" cy="684000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002060"/>
                </a:solidFill>
              </a:rPr>
              <a:t>C/ VODA V LEDOVCÍCH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6556" y="1052736"/>
            <a:ext cx="8229600" cy="2376264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/>
              <a:t>	Ledovce obsahují největší část zásob sladké vody.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487944820"/>
              </p:ext>
            </p:extLst>
          </p:nvPr>
        </p:nvGraphicFramePr>
        <p:xfrm>
          <a:off x="827584" y="1306784"/>
          <a:ext cx="7488832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8" name="Picture 4" descr="File:Ghiacciaiorhone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3573016"/>
            <a:ext cx="3744416" cy="24947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File:Greenland 1695a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80" y="3601459"/>
            <a:ext cx="3288365" cy="24662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ovéPole 5"/>
          <p:cNvSpPr txBox="1"/>
          <p:nvPr/>
        </p:nvSpPr>
        <p:spPr>
          <a:xfrm>
            <a:off x="827584" y="6061630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Obr. 17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401780" y="6097351"/>
            <a:ext cx="2625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/>
              <a:t>Pevninský ledovec (Grónsko)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716950" y="6061630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Obr. 18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642807" y="6097351"/>
            <a:ext cx="20348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/>
              <a:t>Horský ledovec (Alpy)</a:t>
            </a:r>
          </a:p>
        </p:txBody>
      </p:sp>
    </p:spTree>
    <p:extLst>
      <p:ext uri="{BB962C8B-B14F-4D97-AF65-F5344CB8AC3E}">
        <p14:creationId xmlns:p14="http://schemas.microsoft.com/office/powerpoint/2010/main" val="16988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0626" y="9203"/>
            <a:ext cx="8229600" cy="1143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6632"/>
          </a:xfrm>
        </p:spPr>
        <p:txBody>
          <a:bodyPr>
            <a:normAutofit fontScale="55000" lnSpcReduction="20000"/>
          </a:bodyPr>
          <a:lstStyle/>
          <a:p>
            <a:endParaRPr lang="cs-CZ" dirty="0"/>
          </a:p>
        </p:txBody>
      </p:sp>
      <p:pic>
        <p:nvPicPr>
          <p:cNvPr id="2050" name="Picture 2" descr="File:MorskieOkoCzarny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460" y="364430"/>
            <a:ext cx="2941174" cy="2205881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VLASTNÍ FOTO\ledovec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98872" y="2994196"/>
            <a:ext cx="2273381" cy="3295477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VLASTNÍ FOTO\ledovec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891334"/>
            <a:ext cx="2342019" cy="3379471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VLASTNÍ FOTO\Ledovec 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58" y="373117"/>
            <a:ext cx="3333193" cy="2288530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VLASTNÍ FOTO\Ledovec 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942785"/>
            <a:ext cx="2307991" cy="3328020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829955" y="2700599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Obr. 19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237460" y="2570311"/>
            <a:ext cx="545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Obr.20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23528" y="6270805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Obr. 21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898792" y="5778625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Obr. 22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440563" y="6270805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Obr. 23</a:t>
            </a:r>
          </a:p>
        </p:txBody>
      </p:sp>
    </p:spTree>
    <p:extLst>
      <p:ext uri="{BB962C8B-B14F-4D97-AF65-F5344CB8AC3E}">
        <p14:creationId xmlns:p14="http://schemas.microsoft.com/office/powerpoint/2010/main" val="320378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solidFill>
                  <a:schemeClr val="accent5">
                    <a:lumMod val="75000"/>
                  </a:schemeClr>
                </a:solidFill>
              </a:rPr>
              <a:t>ÚKOL: vyber správnou odpověď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412776"/>
            <a:ext cx="9289032" cy="5256584"/>
          </a:xfrm>
        </p:spPr>
        <p:txBody>
          <a:bodyPr numCol="2">
            <a:normAutofit fontScale="92500"/>
          </a:bodyPr>
          <a:lstStyle/>
          <a:p>
            <a:pPr marL="0" indent="0">
              <a:buNone/>
            </a:pPr>
            <a:r>
              <a:rPr lang="cs-CZ" sz="2000" b="1" dirty="0"/>
              <a:t>1. Voda na pevnině je: </a:t>
            </a:r>
          </a:p>
          <a:p>
            <a:pPr marL="400050" lvl="1" indent="0">
              <a:buNone/>
            </a:pPr>
            <a:r>
              <a:rPr lang="cs-CZ" sz="2000" b="1" dirty="0"/>
              <a:t>a/ povrchová, podzemní, v ledovcích</a:t>
            </a:r>
          </a:p>
          <a:p>
            <a:pPr marL="400050" lvl="1" indent="0">
              <a:buNone/>
            </a:pPr>
            <a:r>
              <a:rPr lang="cs-CZ" sz="2000" b="1" dirty="0"/>
              <a:t>b/ povrchová, podpovrchová, v ledovcích</a:t>
            </a:r>
          </a:p>
          <a:p>
            <a:pPr marL="400050" lvl="1" indent="0">
              <a:buNone/>
            </a:pPr>
            <a:r>
              <a:rPr lang="cs-CZ" sz="2000" b="1" dirty="0"/>
              <a:t>c/ půdní, podzemní, v ledovcích </a:t>
            </a:r>
          </a:p>
          <a:p>
            <a:pPr marL="400050" lvl="1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sz="2000" b="1" dirty="0"/>
              <a:t>2. Přirozené vodní nádrže jsou:</a:t>
            </a:r>
          </a:p>
          <a:p>
            <a:pPr marL="0" indent="0">
              <a:buNone/>
            </a:pPr>
            <a:r>
              <a:rPr lang="cs-CZ" sz="2000" b="1" dirty="0"/>
              <a:t>       a/ vodní toky, jezera</a:t>
            </a:r>
          </a:p>
          <a:p>
            <a:pPr marL="0" indent="0">
              <a:buNone/>
            </a:pPr>
            <a:r>
              <a:rPr lang="cs-CZ" sz="2000" b="1" dirty="0"/>
              <a:t>       b/ bažiny, rybníky</a:t>
            </a:r>
          </a:p>
          <a:p>
            <a:pPr marL="0" indent="0">
              <a:buNone/>
            </a:pPr>
            <a:r>
              <a:rPr lang="cs-CZ" sz="2000" b="1" dirty="0"/>
              <a:t>       c/ jezera, bažiny</a:t>
            </a:r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sz="2000" b="1" dirty="0"/>
              <a:t>3. Mezi umělé vodní nádrže nepatří:</a:t>
            </a:r>
          </a:p>
          <a:p>
            <a:pPr marL="0" indent="0">
              <a:buNone/>
            </a:pPr>
            <a:r>
              <a:rPr lang="cs-CZ" sz="2000" b="1" dirty="0"/>
              <a:t>        a/ jezero</a:t>
            </a:r>
          </a:p>
          <a:p>
            <a:pPr marL="0" indent="0">
              <a:buNone/>
            </a:pPr>
            <a:r>
              <a:rPr lang="cs-CZ" sz="2000" b="1" dirty="0"/>
              <a:t>        b/ rybník</a:t>
            </a:r>
          </a:p>
          <a:p>
            <a:pPr marL="0" indent="0">
              <a:buNone/>
            </a:pPr>
            <a:r>
              <a:rPr lang="cs-CZ" sz="2000" b="1" dirty="0"/>
              <a:t>        c/ přehradní nádrž</a:t>
            </a:r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sz="2000" b="1" dirty="0"/>
              <a:t>4. Půdní voda:</a:t>
            </a:r>
          </a:p>
          <a:p>
            <a:pPr marL="0" indent="0">
              <a:buNone/>
            </a:pPr>
            <a:r>
              <a:rPr lang="cs-CZ" sz="2000" b="1" dirty="0"/>
              <a:t>        a/ v půdě není</a:t>
            </a:r>
          </a:p>
          <a:p>
            <a:pPr marL="0" indent="0">
              <a:buNone/>
            </a:pPr>
            <a:r>
              <a:rPr lang="cs-CZ" sz="2000" b="1" dirty="0"/>
              <a:t>        b/ v půdě je rozptýlená</a:t>
            </a:r>
          </a:p>
          <a:p>
            <a:pPr marL="0" indent="0">
              <a:buNone/>
            </a:pPr>
            <a:r>
              <a:rPr lang="cs-CZ" sz="2000" b="1" dirty="0"/>
              <a:t>        c/ tvoří vodní hladinu</a:t>
            </a:r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sz="2000" b="1" dirty="0"/>
              <a:t>5. Pevninský ledovec neleží:</a:t>
            </a:r>
          </a:p>
          <a:p>
            <a:pPr marL="0" indent="0">
              <a:buNone/>
            </a:pPr>
            <a:r>
              <a:rPr lang="cs-CZ" sz="2000" b="1" dirty="0"/>
              <a:t>        a/ v Alpách</a:t>
            </a:r>
          </a:p>
          <a:p>
            <a:pPr marL="0" indent="0">
              <a:buNone/>
            </a:pPr>
            <a:r>
              <a:rPr lang="cs-CZ" sz="2000" b="1" dirty="0"/>
              <a:t>        b/ v Antarktidě</a:t>
            </a:r>
          </a:p>
          <a:p>
            <a:pPr marL="0" indent="0">
              <a:buNone/>
            </a:pPr>
            <a:r>
              <a:rPr lang="cs-CZ" sz="2000" b="1" dirty="0"/>
              <a:t>        c/ v Grónsku</a:t>
            </a:r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sz="2000" b="1" dirty="0"/>
              <a:t>6. Horský ledovec:</a:t>
            </a:r>
          </a:p>
          <a:p>
            <a:pPr marL="0" indent="0">
              <a:buNone/>
            </a:pPr>
            <a:r>
              <a:rPr lang="cs-CZ" sz="2000" b="1" dirty="0"/>
              <a:t>        a/ v zimě i v létě narůstá</a:t>
            </a:r>
          </a:p>
          <a:p>
            <a:pPr marL="0" indent="0">
              <a:buNone/>
            </a:pPr>
            <a:r>
              <a:rPr lang="cs-CZ" sz="2000" b="1" dirty="0"/>
              <a:t>        b/ po celý rok taje</a:t>
            </a:r>
          </a:p>
          <a:p>
            <a:pPr marL="0" indent="0">
              <a:buNone/>
            </a:pPr>
            <a:r>
              <a:rPr lang="cs-CZ" sz="2000" b="1" dirty="0"/>
              <a:t>        c/ v zimě narůstá, v létě taje</a:t>
            </a:r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403390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solidFill>
                  <a:schemeClr val="accent5">
                    <a:lumMod val="75000"/>
                  </a:schemeClr>
                </a:solidFill>
              </a:rPr>
              <a:t>Správné odpovědi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412776"/>
            <a:ext cx="9289032" cy="5256584"/>
          </a:xfrm>
        </p:spPr>
        <p:txBody>
          <a:bodyPr numCol="2">
            <a:normAutofit fontScale="92500"/>
          </a:bodyPr>
          <a:lstStyle/>
          <a:p>
            <a:pPr marL="0" indent="0">
              <a:buNone/>
            </a:pPr>
            <a:r>
              <a:rPr lang="cs-CZ" sz="2000" b="1" dirty="0"/>
              <a:t>1. Voda na pevnině je: </a:t>
            </a:r>
          </a:p>
          <a:p>
            <a:pPr marL="400050" lvl="1" indent="0">
              <a:buNone/>
            </a:pPr>
            <a:r>
              <a:rPr lang="cs-CZ" sz="2000" b="1" dirty="0"/>
              <a:t>a/ povrchová, podzemní, v ledovcích</a:t>
            </a:r>
          </a:p>
          <a:p>
            <a:pPr marL="400050" lvl="1" indent="0">
              <a:buNone/>
            </a:pPr>
            <a:r>
              <a:rPr lang="cs-CZ" sz="2000" b="1" dirty="0">
                <a:solidFill>
                  <a:schemeClr val="accent5">
                    <a:lumMod val="75000"/>
                  </a:schemeClr>
                </a:solidFill>
              </a:rPr>
              <a:t>b/ povrchová, podpovrchová, v ledovcích</a:t>
            </a:r>
          </a:p>
          <a:p>
            <a:pPr marL="400050" lvl="1" indent="0">
              <a:buNone/>
            </a:pPr>
            <a:r>
              <a:rPr lang="cs-CZ" sz="2000" b="1" dirty="0"/>
              <a:t>c/ půdní, podzemní, v ledovcích </a:t>
            </a:r>
          </a:p>
          <a:p>
            <a:pPr marL="400050" lvl="1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sz="2000" b="1" dirty="0"/>
              <a:t>2. Přirozené vodní nádrže jsou:</a:t>
            </a:r>
          </a:p>
          <a:p>
            <a:pPr marL="0" indent="0">
              <a:buNone/>
            </a:pPr>
            <a:r>
              <a:rPr lang="cs-CZ" sz="2000" b="1" dirty="0"/>
              <a:t>       a/ vodní toky, jezera</a:t>
            </a:r>
          </a:p>
          <a:p>
            <a:pPr marL="0" indent="0">
              <a:buNone/>
            </a:pPr>
            <a:r>
              <a:rPr lang="cs-CZ" sz="2000" b="1" dirty="0"/>
              <a:t>       b/ bažiny, rybníky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accent5">
                    <a:lumMod val="75000"/>
                  </a:schemeClr>
                </a:solidFill>
              </a:rPr>
              <a:t>       c/ jezera, bažiny</a:t>
            </a:r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sz="2000" b="1" dirty="0"/>
              <a:t>3. Mezi umělé vodní nádrže nepatří:</a:t>
            </a:r>
          </a:p>
          <a:p>
            <a:pPr marL="0" indent="0">
              <a:buNone/>
            </a:pPr>
            <a:r>
              <a:rPr lang="cs-CZ" sz="2000" b="1" dirty="0"/>
              <a:t>        </a:t>
            </a:r>
            <a:r>
              <a:rPr lang="cs-CZ" sz="2000" b="1" dirty="0">
                <a:solidFill>
                  <a:schemeClr val="accent5">
                    <a:lumMod val="75000"/>
                  </a:schemeClr>
                </a:solidFill>
              </a:rPr>
              <a:t>a/ jezero</a:t>
            </a:r>
          </a:p>
          <a:p>
            <a:pPr marL="0" indent="0">
              <a:buNone/>
            </a:pPr>
            <a:r>
              <a:rPr lang="cs-CZ" sz="2000" b="1" dirty="0"/>
              <a:t>        b/ rybník</a:t>
            </a:r>
          </a:p>
          <a:p>
            <a:pPr marL="0" indent="0">
              <a:buNone/>
            </a:pPr>
            <a:r>
              <a:rPr lang="cs-CZ" sz="2000" b="1" dirty="0"/>
              <a:t>        c/ přehradní nádrž</a:t>
            </a:r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sz="2000" b="1" dirty="0"/>
              <a:t>4. Půdní voda:</a:t>
            </a:r>
          </a:p>
          <a:p>
            <a:pPr marL="0" indent="0">
              <a:buNone/>
            </a:pPr>
            <a:r>
              <a:rPr lang="cs-CZ" sz="2000" b="1" dirty="0"/>
              <a:t>        a/ v půdě není</a:t>
            </a:r>
          </a:p>
          <a:p>
            <a:pPr marL="0" indent="0">
              <a:buNone/>
            </a:pPr>
            <a:r>
              <a:rPr lang="cs-CZ" sz="2000" b="1" dirty="0"/>
              <a:t>        </a:t>
            </a:r>
            <a:r>
              <a:rPr lang="cs-CZ" sz="2000" b="1" dirty="0">
                <a:solidFill>
                  <a:schemeClr val="accent5">
                    <a:lumMod val="75000"/>
                  </a:schemeClr>
                </a:solidFill>
              </a:rPr>
              <a:t>b/ v půdě je rozptýlená</a:t>
            </a:r>
          </a:p>
          <a:p>
            <a:pPr marL="0" indent="0">
              <a:buNone/>
            </a:pPr>
            <a:r>
              <a:rPr lang="cs-CZ" sz="2000" b="1" dirty="0"/>
              <a:t>        c/ tvoří vodní hladinu</a:t>
            </a:r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sz="2000" b="1" dirty="0"/>
              <a:t>5. Pevninský ledovec neleží:</a:t>
            </a:r>
          </a:p>
          <a:p>
            <a:pPr marL="0" indent="0">
              <a:buNone/>
            </a:pPr>
            <a:r>
              <a:rPr lang="cs-CZ" sz="2000" b="1" dirty="0"/>
              <a:t>        </a:t>
            </a:r>
            <a:r>
              <a:rPr lang="cs-CZ" sz="2000" b="1" dirty="0">
                <a:solidFill>
                  <a:schemeClr val="accent5">
                    <a:lumMod val="75000"/>
                  </a:schemeClr>
                </a:solidFill>
              </a:rPr>
              <a:t>a/ v Alpách</a:t>
            </a:r>
          </a:p>
          <a:p>
            <a:pPr marL="0" indent="0">
              <a:buNone/>
            </a:pPr>
            <a:r>
              <a:rPr lang="cs-CZ" sz="2000" b="1" dirty="0"/>
              <a:t>        b/ v Antarktidě</a:t>
            </a:r>
          </a:p>
          <a:p>
            <a:pPr marL="0" indent="0">
              <a:buNone/>
            </a:pPr>
            <a:r>
              <a:rPr lang="cs-CZ" sz="2000" b="1" dirty="0"/>
              <a:t>        c/ v Grónsku</a:t>
            </a:r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sz="2000" b="1" dirty="0"/>
              <a:t>6. Horský ledovec:</a:t>
            </a:r>
          </a:p>
          <a:p>
            <a:pPr marL="0" indent="0">
              <a:buNone/>
            </a:pPr>
            <a:r>
              <a:rPr lang="cs-CZ" sz="2000" b="1" dirty="0"/>
              <a:t>        a/ v zimě i v létě narůstá</a:t>
            </a:r>
          </a:p>
          <a:p>
            <a:pPr marL="0" indent="0">
              <a:buNone/>
            </a:pPr>
            <a:r>
              <a:rPr lang="cs-CZ" sz="2000" b="1" dirty="0"/>
              <a:t>        b</a:t>
            </a:r>
            <a:r>
              <a:rPr lang="cs-CZ" sz="2000" b="1"/>
              <a:t>/ po </a:t>
            </a:r>
            <a:r>
              <a:rPr lang="cs-CZ" sz="2000" b="1" dirty="0"/>
              <a:t>celý rok taje</a:t>
            </a:r>
          </a:p>
          <a:p>
            <a:pPr marL="0" indent="0">
              <a:buNone/>
            </a:pPr>
            <a:r>
              <a:rPr lang="cs-CZ" sz="2000" b="1" dirty="0"/>
              <a:t>        </a:t>
            </a:r>
            <a:r>
              <a:rPr lang="cs-CZ" sz="2000" b="1" dirty="0">
                <a:solidFill>
                  <a:schemeClr val="accent5">
                    <a:lumMod val="75000"/>
                  </a:schemeClr>
                </a:solidFill>
              </a:rPr>
              <a:t>c/ v zimě narůstá, v létě taje</a:t>
            </a:r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93848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ovéPole 3"/>
          <p:cNvSpPr txBox="1">
            <a:spLocks noChangeArrowheads="1"/>
          </p:cNvSpPr>
          <p:nvPr/>
        </p:nvSpPr>
        <p:spPr bwMode="auto">
          <a:xfrm>
            <a:off x="619969" y="4154277"/>
            <a:ext cx="7776864" cy="42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296" tIns="41148" rIns="82296" bIns="41148">
            <a:spAutoFit/>
          </a:bodyPr>
          <a:lstStyle/>
          <a:p>
            <a:pPr algn="ctr"/>
            <a:r>
              <a:rPr lang="cs-CZ" sz="1100" dirty="0">
                <a:solidFill>
                  <a:srgbClr val="000000"/>
                </a:solidFill>
                <a:latin typeface="Arial - 16"/>
              </a:rPr>
              <a:t>Objekty, použité k vytvoření sešitu, jsou součástí SW Smart Notebook nebo pocházejí z veřejných knihoven obrázků (public </a:t>
            </a:r>
            <a:r>
              <a:rPr lang="cs-CZ" sz="1100" dirty="0" err="1">
                <a:solidFill>
                  <a:srgbClr val="000000"/>
                </a:solidFill>
                <a:latin typeface="Arial - 16"/>
              </a:rPr>
              <a:t>domain</a:t>
            </a:r>
            <a:r>
              <a:rPr lang="cs-CZ" sz="1100" dirty="0">
                <a:solidFill>
                  <a:srgbClr val="000000"/>
                </a:solidFill>
                <a:latin typeface="Arial - 16"/>
              </a:rPr>
              <a:t>) nebo jsou vlastní originální tvorbou autora.</a:t>
            </a:r>
          </a:p>
        </p:txBody>
      </p:sp>
      <p:sp>
        <p:nvSpPr>
          <p:cNvPr id="3077" name="TextovéPole 4"/>
          <p:cNvSpPr txBox="1">
            <a:spLocks noChangeArrowheads="1"/>
          </p:cNvSpPr>
          <p:nvPr/>
        </p:nvSpPr>
        <p:spPr bwMode="auto">
          <a:xfrm>
            <a:off x="205740" y="182880"/>
            <a:ext cx="4434840" cy="29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pl-PL" sz="1400" b="1">
                <a:solidFill>
                  <a:srgbClr val="000000"/>
                </a:solidFill>
                <a:latin typeface="Arial - 20"/>
              </a:rPr>
              <a:t>Seznam použité literatury a pramenů:</a:t>
            </a:r>
            <a:endParaRPr lang="cs-CZ" sz="1400" b="1">
              <a:solidFill>
                <a:srgbClr val="000000"/>
              </a:solidFill>
              <a:latin typeface="Arial - 2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11560" y="751344"/>
            <a:ext cx="80648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200" dirty="0"/>
          </a:p>
        </p:txBody>
      </p:sp>
      <p:sp>
        <p:nvSpPr>
          <p:cNvPr id="9" name="TextovéPole 2"/>
          <p:cNvSpPr txBox="1">
            <a:spLocks noChangeArrowheads="1"/>
          </p:cNvSpPr>
          <p:nvPr/>
        </p:nvSpPr>
        <p:spPr bwMode="auto">
          <a:xfrm>
            <a:off x="2857500" y="4869160"/>
            <a:ext cx="3566160" cy="92948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cs-CZ" sz="1100" dirty="0">
                <a:solidFill>
                  <a:srgbClr val="000000"/>
                </a:solidFill>
                <a:latin typeface="Arial - 16"/>
              </a:rPr>
              <a:t>Autor:</a:t>
            </a:r>
          </a:p>
          <a:p>
            <a:pPr algn="ctr"/>
            <a:r>
              <a:rPr lang="cs-CZ" sz="1100" dirty="0">
                <a:solidFill>
                  <a:srgbClr val="000000"/>
                </a:solidFill>
                <a:latin typeface="Arial - 16"/>
              </a:rPr>
              <a:t>Mgr. Eva Veselá</a:t>
            </a:r>
          </a:p>
          <a:p>
            <a:pPr algn="ctr"/>
            <a:r>
              <a:rPr lang="cs-CZ" sz="1100" dirty="0">
                <a:solidFill>
                  <a:srgbClr val="000000"/>
                </a:solidFill>
                <a:latin typeface="Arial - 16"/>
              </a:rPr>
              <a:t>Základní škola Červená Voda</a:t>
            </a:r>
          </a:p>
          <a:p>
            <a:pPr algn="ctr"/>
            <a:r>
              <a:rPr lang="cs-CZ" sz="1100" dirty="0">
                <a:solidFill>
                  <a:srgbClr val="000000"/>
                </a:solidFill>
                <a:latin typeface="Arial - 16"/>
              </a:rPr>
              <a:t>vesela.eva@email.cz</a:t>
            </a:r>
          </a:p>
          <a:p>
            <a:pPr algn="ctr"/>
            <a:r>
              <a:rPr lang="cs-CZ" sz="1100" dirty="0">
                <a:solidFill>
                  <a:srgbClr val="000000"/>
                </a:solidFill>
                <a:latin typeface="Arial - 16"/>
              </a:rPr>
              <a:t> 2012</a:t>
            </a:r>
          </a:p>
        </p:txBody>
      </p:sp>
      <p:sp>
        <p:nvSpPr>
          <p:cNvPr id="2" name="Obdélník 1"/>
          <p:cNvSpPr/>
          <p:nvPr/>
        </p:nvSpPr>
        <p:spPr>
          <a:xfrm>
            <a:off x="543000" y="620688"/>
            <a:ext cx="7848872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Obr. 1, 2, 3, 4, 8, 9, 10, 11, 12, 13, 14, 15, 19, 21, 22, 23: vlastní</a:t>
            </a:r>
          </a:p>
          <a:p>
            <a:r>
              <a:rPr lang="cs-CZ" sz="1100" dirty="0"/>
              <a:t>Obr. 5: GALUZZI, </a:t>
            </a:r>
            <a:r>
              <a:rPr lang="cs-CZ" sz="1100" dirty="0" err="1"/>
              <a:t>Luca</a:t>
            </a:r>
            <a:r>
              <a:rPr lang="cs-CZ" sz="1100" dirty="0"/>
              <a:t>. 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2007-07-21 [cit. 2012-05-08]. File:USA 10187 </a:t>
            </a:r>
            <a:r>
              <a:rPr lang="cs-CZ" sz="1100" dirty="0" err="1"/>
              <a:t>Horseshoe</a:t>
            </a:r>
            <a:r>
              <a:rPr lang="cs-CZ" sz="1100" dirty="0"/>
              <a:t> </a:t>
            </a:r>
            <a:r>
              <a:rPr lang="cs-CZ" sz="1100" dirty="0" err="1"/>
              <a:t>Bend</a:t>
            </a:r>
            <a:r>
              <a:rPr lang="cs-CZ" sz="1100" dirty="0"/>
              <a:t> </a:t>
            </a:r>
            <a:r>
              <a:rPr lang="cs-CZ" sz="1100" dirty="0" err="1"/>
              <a:t>Luca</a:t>
            </a:r>
            <a:r>
              <a:rPr lang="cs-CZ" sz="1100" dirty="0"/>
              <a:t> </a:t>
            </a:r>
            <a:r>
              <a:rPr lang="cs-CZ" sz="1100" dirty="0" err="1"/>
              <a:t>Galuzzi</a:t>
            </a:r>
            <a:r>
              <a:rPr lang="cs-CZ" sz="1100" dirty="0"/>
              <a:t> 2007.jpg.</a:t>
            </a:r>
            <a:r>
              <a:rPr lang="cs-CZ" sz="1100" b="1" dirty="0"/>
              <a:t> </a:t>
            </a:r>
            <a:r>
              <a:rPr lang="cs-CZ" sz="1100" dirty="0"/>
              <a:t>Dostupný pod licencí </a:t>
            </a:r>
            <a:r>
              <a:rPr lang="cs-CZ" sz="1100" dirty="0" err="1"/>
              <a:t>Creativ</a:t>
            </a:r>
            <a:r>
              <a:rPr lang="cs-CZ" sz="1100" dirty="0"/>
              <a:t> </a:t>
            </a:r>
            <a:r>
              <a:rPr lang="cs-CZ" sz="1100" dirty="0" err="1"/>
              <a:t>Commons</a:t>
            </a:r>
            <a:r>
              <a:rPr lang="cs-CZ" sz="1100" dirty="0"/>
              <a:t> na WWW: &lt;</a:t>
            </a:r>
            <a:r>
              <a:rPr lang="cs-CZ" sz="1100" dirty="0">
                <a:hlinkClick r:id="rId2"/>
              </a:rPr>
              <a:t>http://commons.wikimedia.org/wiki/File:USA_10187_Horseshoe_Bend_Luca_Galuzzi_2007.jpg</a:t>
            </a:r>
            <a:r>
              <a:rPr lang="cs-CZ" sz="1100" dirty="0"/>
              <a:t>&gt; </a:t>
            </a:r>
          </a:p>
          <a:p>
            <a:r>
              <a:rPr lang="cs-CZ" sz="1100" dirty="0"/>
              <a:t>Obr. 6: 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2003-06-30 [cit. 2012-05-08]. File:MariaValeriaBridge.jpg. Dostupný pod licencí Public </a:t>
            </a:r>
            <a:r>
              <a:rPr lang="cs-CZ" sz="1100" dirty="0" err="1"/>
              <a:t>domain</a:t>
            </a:r>
            <a:r>
              <a:rPr lang="cs-CZ" sz="1100" dirty="0"/>
              <a:t> </a:t>
            </a:r>
          </a:p>
          <a:p>
            <a:r>
              <a:rPr lang="cs-CZ" sz="1100" dirty="0"/>
              <a:t>na WWW:&lt;</a:t>
            </a:r>
            <a:r>
              <a:rPr lang="cs-CZ" sz="1100" dirty="0">
                <a:hlinkClick r:id="rId3"/>
              </a:rPr>
              <a:t>http://commons.wikimedia.org/wiki/File:MariaValeriaBridge.jpg </a:t>
            </a:r>
            <a:r>
              <a:rPr lang="cs-CZ" sz="1100" dirty="0"/>
              <a:t>&gt; </a:t>
            </a:r>
          </a:p>
          <a:p>
            <a:r>
              <a:rPr lang="cs-CZ" sz="1100" dirty="0"/>
              <a:t>Obr. 7: NASA. 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2001-05-24 [cit. 2012-05-08]. File:Mississippi delta </a:t>
            </a:r>
            <a:r>
              <a:rPr lang="cs-CZ" sz="1100" dirty="0" err="1"/>
              <a:t>from</a:t>
            </a:r>
            <a:r>
              <a:rPr lang="cs-CZ" sz="1100" dirty="0"/>
              <a:t> space.jpg. Dostupný pod licencí Public </a:t>
            </a:r>
            <a:r>
              <a:rPr lang="cs-CZ" sz="1100" dirty="0" err="1"/>
              <a:t>domain</a:t>
            </a:r>
            <a:r>
              <a:rPr lang="cs-CZ" sz="1100" dirty="0"/>
              <a:t> na WWW: &lt;</a:t>
            </a:r>
            <a:r>
              <a:rPr lang="cs-CZ" sz="1100" dirty="0">
                <a:hlinkClick r:id="rId4"/>
              </a:rPr>
              <a:t>http://commons.wikimedia.org/wiki/File:Mississippi_delta_from_space.jpg </a:t>
            </a:r>
            <a:r>
              <a:rPr lang="cs-CZ" sz="1100" dirty="0"/>
              <a:t>&gt; </a:t>
            </a:r>
          </a:p>
          <a:p>
            <a:r>
              <a:rPr lang="cs-CZ" sz="1100" dirty="0"/>
              <a:t>Obr. 16: SHIGERU23. 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2011-05-22 [cit. 2012-05-08]. </a:t>
            </a:r>
            <a:r>
              <a:rPr lang="en-US" sz="1100" dirty="0"/>
              <a:t>File:Groundwater (aquifer, </a:t>
            </a:r>
            <a:r>
              <a:rPr lang="en-US" sz="1100" dirty="0" err="1"/>
              <a:t>aquitard</a:t>
            </a:r>
            <a:r>
              <a:rPr lang="en-US" sz="1100" dirty="0"/>
              <a:t>, 3 type wells).</a:t>
            </a:r>
            <a:r>
              <a:rPr lang="cs-CZ" sz="1100" dirty="0"/>
              <a:t> </a:t>
            </a:r>
            <a:r>
              <a:rPr lang="en-US" sz="1100" dirty="0"/>
              <a:t>PNG</a:t>
            </a:r>
            <a:r>
              <a:rPr lang="cs-CZ" sz="1100" dirty="0"/>
              <a:t>. Dostupný pod licencí </a:t>
            </a:r>
            <a:r>
              <a:rPr lang="cs-CZ" sz="1100" dirty="0" err="1"/>
              <a:t>Creative</a:t>
            </a:r>
            <a:r>
              <a:rPr lang="cs-CZ" sz="1100" dirty="0"/>
              <a:t> </a:t>
            </a:r>
            <a:r>
              <a:rPr lang="cs-CZ" sz="1100" dirty="0" err="1"/>
              <a:t>Commons</a:t>
            </a:r>
            <a:r>
              <a:rPr lang="cs-CZ" sz="1100" dirty="0"/>
              <a:t> na WWW: &lt;</a:t>
            </a:r>
            <a:r>
              <a:rPr lang="cs-CZ" sz="1100" dirty="0">
                <a:hlinkClick r:id="rId5"/>
              </a:rPr>
              <a:t>http://commons.wikimedia.org/wiki/File:Groundwater_(aquifer,_aquitard,_3_type_wells).PNG </a:t>
            </a:r>
            <a:r>
              <a:rPr lang="cs-CZ" sz="1100" dirty="0"/>
              <a:t>&gt; </a:t>
            </a:r>
          </a:p>
          <a:p>
            <a:r>
              <a:rPr lang="cs-CZ" sz="1100" dirty="0"/>
              <a:t>Obr. 17: TÚRELIO. 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2006-09-26 [cit. 2012-05-08]. File:Greenland 1695a.jpg. Dostupný pod licencí </a:t>
            </a:r>
            <a:r>
              <a:rPr lang="cs-CZ" sz="1100" dirty="0" err="1"/>
              <a:t>Creative</a:t>
            </a:r>
            <a:r>
              <a:rPr lang="cs-CZ" sz="1100" dirty="0"/>
              <a:t> </a:t>
            </a:r>
            <a:r>
              <a:rPr lang="cs-CZ" sz="1100" dirty="0" err="1"/>
              <a:t>Commons</a:t>
            </a:r>
            <a:r>
              <a:rPr lang="cs-CZ" sz="1100" dirty="0"/>
              <a:t> na WWW: &lt;</a:t>
            </a:r>
            <a:r>
              <a:rPr lang="cs-CZ" sz="1100" dirty="0">
                <a:hlinkClick r:id="rId6"/>
              </a:rPr>
              <a:t>http://commons.wikimedia.org/wiki/File:Greenland_1695a.jpg </a:t>
            </a:r>
            <a:r>
              <a:rPr lang="cs-CZ" sz="1100" dirty="0"/>
              <a:t>&gt; </a:t>
            </a:r>
          </a:p>
          <a:p>
            <a:r>
              <a:rPr lang="cs-CZ" sz="1100" dirty="0"/>
              <a:t>Obr. 18: IDÉFIX. 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2008-07-09 [cit. 2012-05-08]. File:Ghiacciaiorhone.jpg. Dostupný pod licencí </a:t>
            </a:r>
            <a:r>
              <a:rPr lang="cs-CZ" sz="1100" dirty="0" err="1"/>
              <a:t>Creative</a:t>
            </a:r>
            <a:r>
              <a:rPr lang="cs-CZ" sz="1100" dirty="0"/>
              <a:t> </a:t>
            </a:r>
            <a:r>
              <a:rPr lang="cs-CZ" sz="1100" dirty="0" err="1"/>
              <a:t>Commons</a:t>
            </a:r>
            <a:r>
              <a:rPr lang="cs-CZ" sz="1100" dirty="0"/>
              <a:t> na WWW: &lt;</a:t>
            </a:r>
            <a:r>
              <a:rPr lang="cs-CZ" sz="1100" dirty="0">
                <a:hlinkClick r:id="rId7"/>
              </a:rPr>
              <a:t>http://commons.wikimedia.org/wiki/File:Ghiacciaiorhone.jpg </a:t>
            </a:r>
            <a:r>
              <a:rPr lang="cs-CZ" sz="1100" dirty="0"/>
              <a:t>&gt; </a:t>
            </a:r>
          </a:p>
          <a:p>
            <a:r>
              <a:rPr lang="cs-CZ" sz="1100" dirty="0"/>
              <a:t>Obr. 20: VAVŘÍK, Martin. 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2008 [cit. 2012-05-08]. File:MorskieOkoCzarny.jpg. Dostupný pod licencí Public </a:t>
            </a:r>
            <a:r>
              <a:rPr lang="cs-CZ" sz="1100" dirty="0" err="1"/>
              <a:t>domain</a:t>
            </a:r>
            <a:r>
              <a:rPr lang="cs-CZ" sz="1100" dirty="0"/>
              <a:t> na WWW: &lt;</a:t>
            </a:r>
            <a:r>
              <a:rPr lang="cs-CZ" sz="1100" dirty="0">
                <a:hlinkClick r:id="rId8"/>
              </a:rPr>
              <a:t>http://commons.wikimedia.org/wiki/File:MorskieOkoCzarny.jpg </a:t>
            </a:r>
            <a:r>
              <a:rPr lang="cs-CZ" sz="1100" dirty="0"/>
              <a:t>&gt; </a:t>
            </a:r>
          </a:p>
        </p:txBody>
      </p:sp>
    </p:spTree>
    <p:extLst>
      <p:ext uri="{BB962C8B-B14F-4D97-AF65-F5344CB8AC3E}">
        <p14:creationId xmlns:p14="http://schemas.microsoft.com/office/powerpoint/2010/main" val="60152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77990" y="1620729"/>
            <a:ext cx="7726458" cy="4853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2296" tIns="41148" rIns="82296" bIns="41148" numCol="1" anchor="ctr" anchorCtr="0" compatLnSpc="1">
            <a:prstTxWarp prst="textNoShape">
              <a:avLst/>
            </a:prstTxWarp>
            <a:spAutoFit/>
          </a:bodyPr>
          <a:lstStyle/>
          <a:p>
            <a:pPr defTabSz="822960" eaLnBrk="0" fontAlgn="base" hangingPunct="0">
              <a:spcBef>
                <a:spcPct val="0"/>
              </a:spcBef>
              <a:spcAft>
                <a:spcPct val="0"/>
              </a:spcAft>
              <a:tabLst>
                <a:tab pos="891540" algn="l"/>
                <a:tab pos="2025968" algn="l"/>
                <a:tab pos="2430304" algn="l"/>
                <a:tab pos="3403283" algn="l"/>
                <a:tab pos="4374833" algn="l"/>
              </a:tabLst>
            </a:pPr>
            <a:r>
              <a:rPr lang="cs-CZ" sz="1100" dirty="0" bmk="Text10">
                <a:latin typeface="Arial" pitchFamily="34" charset="0"/>
                <a:ea typeface="Times New Roman" pitchFamily="18" charset="0"/>
                <a:cs typeface="Arial" pitchFamily="34" charset="0"/>
              </a:rPr>
              <a:t>     </a:t>
            </a:r>
            <a:endParaRPr lang="cs-CZ" sz="800" dirty="0">
              <a:latin typeface="Arial" pitchFamily="34" charset="0"/>
              <a:cs typeface="Arial" pitchFamily="34" charset="0"/>
            </a:endParaRPr>
          </a:p>
          <a:p>
            <a:r>
              <a:rPr lang="cs-CZ" sz="1300" b="1" dirty="0"/>
              <a:t>Metodický list</a:t>
            </a:r>
            <a:endParaRPr lang="cs-CZ" sz="1300" dirty="0"/>
          </a:p>
          <a:p>
            <a:r>
              <a:rPr lang="cs-CZ" sz="1300" b="1" dirty="0"/>
              <a:t>Název materiálu:</a:t>
            </a:r>
            <a:r>
              <a:rPr lang="cs-CZ" sz="1300" dirty="0"/>
              <a:t>	Krajina, krajinná sféra</a:t>
            </a:r>
          </a:p>
          <a:p>
            <a:r>
              <a:rPr lang="cs-CZ" sz="1300" b="1" dirty="0"/>
              <a:t>Autor materiálu:	</a:t>
            </a:r>
            <a:r>
              <a:rPr lang="cs-CZ" sz="1300" dirty="0"/>
              <a:t>Eva Veselá</a:t>
            </a:r>
          </a:p>
          <a:p>
            <a:endParaRPr lang="cs-CZ" sz="1300" dirty="0"/>
          </a:p>
          <a:p>
            <a:r>
              <a:rPr lang="cs-CZ" sz="1300" b="1" dirty="0"/>
              <a:t>Zařazení materiálu:</a:t>
            </a:r>
            <a:endParaRPr lang="cs-CZ" sz="1300" dirty="0"/>
          </a:p>
          <a:p>
            <a:r>
              <a:rPr lang="cs-CZ" sz="1300" dirty="0"/>
              <a:t>Šablona:	Inovace a zkvalitnění výuky prostřednictvím ICT (III/2)		</a:t>
            </a:r>
          </a:p>
          <a:p>
            <a:r>
              <a:rPr lang="cs-CZ" sz="1300" dirty="0"/>
              <a:t>Sada: 32-9	     Číslo DUM: 32-9-14	    Předmět: Zeměpis	</a:t>
            </a:r>
          </a:p>
          <a:p>
            <a:r>
              <a:rPr lang="cs-CZ" sz="1300" dirty="0"/>
              <a:t>     </a:t>
            </a:r>
          </a:p>
          <a:p>
            <a:r>
              <a:rPr lang="cs-CZ" sz="1300" b="1" dirty="0"/>
              <a:t>Ověření materiálu ve výuce:</a:t>
            </a:r>
            <a:endParaRPr lang="cs-CZ" sz="1300" dirty="0"/>
          </a:p>
          <a:p>
            <a:r>
              <a:rPr lang="cs-CZ" sz="1300" dirty="0"/>
              <a:t>Datum ověření: 5. 03. 2013      Třída: 6. třída	     Ověřující učitel: Eva Veselá</a:t>
            </a:r>
          </a:p>
          <a:p>
            <a:r>
              <a:rPr lang="cs-CZ" sz="1300" dirty="0"/>
              <a:t>	     </a:t>
            </a:r>
          </a:p>
          <a:p>
            <a:pPr algn="just"/>
            <a:r>
              <a:rPr lang="cs-CZ" sz="1300" b="1" dirty="0"/>
              <a:t>Anotace materiálu</a:t>
            </a:r>
            <a:r>
              <a:rPr lang="cs-CZ" sz="1300" dirty="0"/>
              <a:t>: Materiál poskytuje základní představu o výskytu pevninské vody na Zemi a jejím rozložení . Je doplněn přehlednými schématy a ilustračními obrázky. Závěrečný  test  je určen ke shrnutí poznatků a k ověření získaných znalostí a pochopení souvislostí a jeho součástí jsou správné odpovědi. Součástí materiálu je test v podobě pracovního listu v textovém editoru. </a:t>
            </a:r>
          </a:p>
          <a:p>
            <a:pPr algn="just"/>
            <a:r>
              <a:rPr lang="cs-CZ" sz="1300" dirty="0"/>
              <a:t>     </a:t>
            </a:r>
          </a:p>
          <a:p>
            <a:pPr algn="just"/>
            <a:r>
              <a:rPr lang="cs-CZ" sz="1300" b="1" dirty="0"/>
              <a:t>Podrobný metodický popis možností použití materiálu: </a:t>
            </a:r>
            <a:r>
              <a:rPr lang="cs-CZ" sz="1300" dirty="0"/>
              <a:t>Lze využít k frontální i individuální výuce. Při frontálním testování je vhodnější použít prezentaci. Žáci řeší úkoly (snímek 13) a kontrolují správné odpovědi (snímek 14). Při individuálním testování je vhodnější použít pracovní list v elektronické nebo tištěné verzi.  V testu (snímek 13) žák vybírá správnou odpověď ze tří možností.</a:t>
            </a:r>
          </a:p>
          <a:p>
            <a:r>
              <a:rPr lang="cs-CZ" sz="1300" dirty="0"/>
              <a:t>     </a:t>
            </a:r>
          </a:p>
          <a:p>
            <a:r>
              <a:rPr lang="cs-CZ" sz="1300" b="1" dirty="0"/>
              <a:t>Seznam literatury a pramenů: </a:t>
            </a:r>
            <a:r>
              <a:rPr lang="cs-CZ" sz="1300" dirty="0"/>
              <a:t> Snímek 15 </a:t>
            </a:r>
          </a:p>
          <a:p>
            <a:r>
              <a:rPr lang="cs-CZ" sz="1300" dirty="0"/>
              <a:t>     </a:t>
            </a:r>
          </a:p>
        </p:txBody>
      </p:sp>
      <p:pic>
        <p:nvPicPr>
          <p:cNvPr id="3" name="obrázek 3" descr="Logolink OPVK - oříznutý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3120" y="383062"/>
            <a:ext cx="4937760" cy="97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754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1340768"/>
            <a:ext cx="8136904" cy="1470025"/>
          </a:xfrm>
        </p:spPr>
        <p:txBody>
          <a:bodyPr>
            <a:noAutofit/>
          </a:bodyPr>
          <a:lstStyle/>
          <a:p>
            <a:r>
              <a:rPr lang="cs-CZ" sz="8000" b="1" dirty="0"/>
              <a:t>PEVNINSKÁ VODA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75656" y="2996952"/>
            <a:ext cx="6400800" cy="2160240"/>
          </a:xfrm>
        </p:spPr>
        <p:txBody>
          <a:bodyPr>
            <a:noAutofit/>
          </a:bodyPr>
          <a:lstStyle/>
          <a:p>
            <a:r>
              <a:rPr lang="cs-CZ" sz="3600" b="1" dirty="0">
                <a:solidFill>
                  <a:schemeClr val="tx1"/>
                </a:solidFill>
              </a:rPr>
              <a:t>POVRCHOVÁ VODA</a:t>
            </a:r>
          </a:p>
          <a:p>
            <a:r>
              <a:rPr lang="cs-CZ" sz="3600" b="1" dirty="0">
                <a:solidFill>
                  <a:schemeClr val="tx1"/>
                </a:solidFill>
              </a:rPr>
              <a:t>PODPOVRCHOVÁ VODA</a:t>
            </a:r>
          </a:p>
          <a:p>
            <a:r>
              <a:rPr lang="cs-CZ" sz="3600" b="1" dirty="0">
                <a:solidFill>
                  <a:schemeClr val="tx1"/>
                </a:solidFill>
              </a:rPr>
              <a:t>VODA V LEDOVCÍCH</a:t>
            </a:r>
          </a:p>
        </p:txBody>
      </p:sp>
    </p:spTree>
    <p:extLst>
      <p:ext uri="{BB962C8B-B14F-4D97-AF65-F5344CB8AC3E}">
        <p14:creationId xmlns:p14="http://schemas.microsoft.com/office/powerpoint/2010/main" val="129730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9361040" cy="684000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002060"/>
                </a:solidFill>
              </a:rPr>
              <a:t>PEVNINSKÁ VODA – základní členění </a:t>
            </a: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597441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998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08520" y="332656"/>
            <a:ext cx="9361040" cy="684000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002060"/>
                </a:solidFill>
              </a:rPr>
              <a:t>A/ POVRCHOVÁ VODA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859067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261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E:\ŠABLONY\Vodní to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35" y="1625321"/>
            <a:ext cx="8136904" cy="44620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 flipH="1">
            <a:off x="3203848" y="2636912"/>
            <a:ext cx="1077391" cy="3600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smicípá hvězda 9"/>
          <p:cNvSpPr/>
          <p:nvPr/>
        </p:nvSpPr>
        <p:spPr>
          <a:xfrm>
            <a:off x="3576464" y="3140968"/>
            <a:ext cx="419472" cy="441920"/>
          </a:xfrm>
          <a:prstGeom prst="star8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1</a:t>
            </a:r>
            <a:endParaRPr lang="cs-CZ" b="1" dirty="0"/>
          </a:p>
        </p:txBody>
      </p:sp>
      <p:sp>
        <p:nvSpPr>
          <p:cNvPr id="13" name="Osmicípá hvězda 12"/>
          <p:cNvSpPr/>
          <p:nvPr/>
        </p:nvSpPr>
        <p:spPr>
          <a:xfrm>
            <a:off x="4788024" y="4221088"/>
            <a:ext cx="371694" cy="385192"/>
          </a:xfrm>
          <a:prstGeom prst="star8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2</a:t>
            </a:r>
            <a:endParaRPr lang="cs-CZ" b="1" dirty="0"/>
          </a:p>
        </p:txBody>
      </p:sp>
      <p:sp>
        <p:nvSpPr>
          <p:cNvPr id="14" name="Osmicípá hvězda 13"/>
          <p:cNvSpPr/>
          <p:nvPr/>
        </p:nvSpPr>
        <p:spPr>
          <a:xfrm>
            <a:off x="5333911" y="5085184"/>
            <a:ext cx="348386" cy="385192"/>
          </a:xfrm>
          <a:prstGeom prst="star8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3</a:t>
            </a:r>
            <a:endParaRPr lang="cs-CZ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017996" y="3140968"/>
            <a:ext cx="865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/>
              <a:t>horní tok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3786200" y="4242881"/>
            <a:ext cx="990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/>
              <a:t>střední tok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4447364" y="5162599"/>
            <a:ext cx="846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/>
              <a:t>dolní tok</a:t>
            </a:r>
          </a:p>
        </p:txBody>
      </p:sp>
      <p:cxnSp>
        <p:nvCxnSpPr>
          <p:cNvPr id="18" name="Přímá spojnice se šipkou 17"/>
          <p:cNvCxnSpPr/>
          <p:nvPr/>
        </p:nvCxnSpPr>
        <p:spPr>
          <a:xfrm flipH="1">
            <a:off x="6012162" y="4739743"/>
            <a:ext cx="757550" cy="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 flipH="1">
            <a:off x="5745577" y="2996952"/>
            <a:ext cx="770639" cy="58593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se šipkou 32"/>
          <p:cNvCxnSpPr/>
          <p:nvPr/>
        </p:nvCxnSpPr>
        <p:spPr>
          <a:xfrm flipH="1" flipV="1">
            <a:off x="5849742" y="4413685"/>
            <a:ext cx="919970" cy="32605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ál 37"/>
          <p:cNvSpPr/>
          <p:nvPr/>
        </p:nvSpPr>
        <p:spPr>
          <a:xfrm>
            <a:off x="4281239" y="5589240"/>
            <a:ext cx="2306986" cy="57606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TextovéPole 38"/>
          <p:cNvSpPr txBox="1"/>
          <p:nvPr/>
        </p:nvSpPr>
        <p:spPr>
          <a:xfrm>
            <a:off x="6588225" y="5611897"/>
            <a:ext cx="9318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/>
              <a:t>ústí tvaru </a:t>
            </a:r>
          </a:p>
        </p:txBody>
      </p:sp>
      <p:sp>
        <p:nvSpPr>
          <p:cNvPr id="40" name="Rovnoramenný trojúhelník 39"/>
          <p:cNvSpPr/>
          <p:nvPr/>
        </p:nvSpPr>
        <p:spPr>
          <a:xfrm>
            <a:off x="7446372" y="5712659"/>
            <a:ext cx="146990" cy="11148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TextovéPole 40"/>
          <p:cNvSpPr txBox="1"/>
          <p:nvPr/>
        </p:nvSpPr>
        <p:spPr>
          <a:xfrm>
            <a:off x="6769712" y="5846617"/>
            <a:ext cx="676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/>
              <a:t>(delta)</a:t>
            </a:r>
          </a:p>
        </p:txBody>
      </p:sp>
      <p:cxnSp>
        <p:nvCxnSpPr>
          <p:cNvPr id="43" name="Přímá spojnice se šipkou 42"/>
          <p:cNvCxnSpPr/>
          <p:nvPr/>
        </p:nvCxnSpPr>
        <p:spPr>
          <a:xfrm>
            <a:off x="4029223" y="5819714"/>
            <a:ext cx="82537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ovéPole 55"/>
          <p:cNvSpPr txBox="1"/>
          <p:nvPr/>
        </p:nvSpPr>
        <p:spPr>
          <a:xfrm>
            <a:off x="6619767" y="4550658"/>
            <a:ext cx="180019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1400" b="1" dirty="0"/>
              <a:t>  zákruty (meandry</a:t>
            </a:r>
            <a:r>
              <a:rPr lang="cs-CZ" dirty="0"/>
              <a:t>)</a:t>
            </a:r>
          </a:p>
        </p:txBody>
      </p:sp>
      <p:sp>
        <p:nvSpPr>
          <p:cNvPr id="59" name="TextovéPole 58"/>
          <p:cNvSpPr txBox="1"/>
          <p:nvPr/>
        </p:nvSpPr>
        <p:spPr>
          <a:xfrm>
            <a:off x="6489578" y="2843063"/>
            <a:ext cx="1541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/>
              <a:t>levostranný přítok</a:t>
            </a:r>
          </a:p>
        </p:txBody>
      </p:sp>
      <p:sp>
        <p:nvSpPr>
          <p:cNvPr id="60" name="TextovéPole 59"/>
          <p:cNvSpPr txBox="1"/>
          <p:nvPr/>
        </p:nvSpPr>
        <p:spPr>
          <a:xfrm>
            <a:off x="2886776" y="5658014"/>
            <a:ext cx="1126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/>
              <a:t>říční rameno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281239" y="2447600"/>
            <a:ext cx="813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/>
              <a:t>pramen</a:t>
            </a:r>
            <a:r>
              <a:rPr lang="cs-CZ" dirty="0"/>
              <a:t> 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29331" y="6081734"/>
            <a:ext cx="5084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Obr. 1</a:t>
            </a:r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-108520" y="274638"/>
            <a:ext cx="9361040" cy="1044000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txBody>
          <a:bodyPr>
            <a:normAutofit fontScale="90000"/>
          </a:bodyPr>
          <a:lstStyle/>
          <a:p>
            <a:r>
              <a:rPr lang="cs-CZ" sz="3200" b="1" dirty="0">
                <a:solidFill>
                  <a:srgbClr val="002060"/>
                </a:solidFill>
              </a:rPr>
              <a:t>VODNÍ TOKY – POTOKY,  </a:t>
            </a:r>
            <a:r>
              <a:rPr lang="cs-CZ" sz="3600" b="1" dirty="0">
                <a:solidFill>
                  <a:srgbClr val="002060"/>
                </a:solidFill>
              </a:rPr>
              <a:t>ŘEKY</a:t>
            </a:r>
            <a:br>
              <a:rPr lang="cs-CZ" sz="3200" b="1" dirty="0">
                <a:solidFill>
                  <a:srgbClr val="002060"/>
                </a:solidFill>
              </a:rPr>
            </a:br>
            <a:r>
              <a:rPr lang="cs-CZ" sz="3200" b="1" dirty="0">
                <a:solidFill>
                  <a:srgbClr val="002060"/>
                </a:solidFill>
              </a:rPr>
              <a:t>od pramene k ústí</a:t>
            </a:r>
          </a:p>
        </p:txBody>
      </p:sp>
    </p:spTree>
    <p:extLst>
      <p:ext uri="{BB962C8B-B14F-4D97-AF65-F5344CB8AC3E}">
        <p14:creationId xmlns:p14="http://schemas.microsoft.com/office/powerpoint/2010/main" val="419043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075312048"/>
              </p:ext>
            </p:extLst>
          </p:nvPr>
        </p:nvGraphicFramePr>
        <p:xfrm>
          <a:off x="467544" y="548680"/>
          <a:ext cx="8064896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Skupina 2"/>
          <p:cNvGrpSpPr/>
          <p:nvPr/>
        </p:nvGrpSpPr>
        <p:grpSpPr>
          <a:xfrm>
            <a:off x="3491880" y="5744368"/>
            <a:ext cx="2088232" cy="429148"/>
            <a:chOff x="4214534" y="1555011"/>
            <a:chExt cx="1445180" cy="321136"/>
          </a:xfrm>
        </p:grpSpPr>
        <p:sp>
          <p:nvSpPr>
            <p:cNvPr id="4" name="Obdélník 3"/>
            <p:cNvSpPr/>
            <p:nvPr/>
          </p:nvSpPr>
          <p:spPr>
            <a:xfrm>
              <a:off x="4214534" y="1555011"/>
              <a:ext cx="1445180" cy="3211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Obdélník 4"/>
            <p:cNvSpPr/>
            <p:nvPr/>
          </p:nvSpPr>
          <p:spPr>
            <a:xfrm>
              <a:off x="4214534" y="1555011"/>
              <a:ext cx="1445180" cy="3211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cs-CZ" sz="1400" kern="1200"/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755576" y="5744368"/>
            <a:ext cx="2088000" cy="437464"/>
            <a:chOff x="4214534" y="1555011"/>
            <a:chExt cx="1445180" cy="321136"/>
          </a:xfrm>
        </p:grpSpPr>
        <p:sp>
          <p:nvSpPr>
            <p:cNvPr id="7" name="Obdélník 6"/>
            <p:cNvSpPr/>
            <p:nvPr/>
          </p:nvSpPr>
          <p:spPr>
            <a:xfrm>
              <a:off x="4214534" y="1555011"/>
              <a:ext cx="1445180" cy="3211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Obdélník 7"/>
            <p:cNvSpPr/>
            <p:nvPr/>
          </p:nvSpPr>
          <p:spPr>
            <a:xfrm>
              <a:off x="4214534" y="1555011"/>
              <a:ext cx="1445180" cy="3211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cs-CZ" sz="1400" kern="1200"/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6156176" y="5744368"/>
            <a:ext cx="2160240" cy="437464"/>
            <a:chOff x="4214534" y="1555011"/>
            <a:chExt cx="1445180" cy="321136"/>
          </a:xfrm>
        </p:grpSpPr>
        <p:sp>
          <p:nvSpPr>
            <p:cNvPr id="10" name="Obdélník 9"/>
            <p:cNvSpPr/>
            <p:nvPr/>
          </p:nvSpPr>
          <p:spPr>
            <a:xfrm>
              <a:off x="4214534" y="1555011"/>
              <a:ext cx="1445180" cy="3211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Obdélník 10"/>
            <p:cNvSpPr/>
            <p:nvPr/>
          </p:nvSpPr>
          <p:spPr>
            <a:xfrm>
              <a:off x="4214534" y="1555011"/>
              <a:ext cx="1445180" cy="3211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cs-CZ" sz="1400" kern="1200"/>
            </a:p>
          </p:txBody>
        </p:sp>
      </p:grpSp>
      <p:sp>
        <p:nvSpPr>
          <p:cNvPr id="12" name="TextovéPole 11"/>
          <p:cNvSpPr txBox="1"/>
          <p:nvPr/>
        </p:nvSpPr>
        <p:spPr>
          <a:xfrm>
            <a:off x="3779912" y="5778434"/>
            <a:ext cx="1607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Dunaj, Štúrovo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372200" y="5790436"/>
            <a:ext cx="1785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Delta Mississippi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724730" y="5773166"/>
            <a:ext cx="2149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Meandr na Coloradu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1554969" y="5497684"/>
            <a:ext cx="5084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Obr. 5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4250172" y="5497683"/>
            <a:ext cx="5084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Obr. 6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6846087" y="5497682"/>
            <a:ext cx="5084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Obr. 7</a:t>
            </a:r>
          </a:p>
        </p:txBody>
      </p:sp>
    </p:spTree>
    <p:extLst>
      <p:ext uri="{BB962C8B-B14F-4D97-AF65-F5344CB8AC3E}">
        <p14:creationId xmlns:p14="http://schemas.microsoft.com/office/powerpoint/2010/main" val="255669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80528" y="274638"/>
            <a:ext cx="9433048" cy="684000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002060"/>
                </a:solidFill>
              </a:rPr>
              <a:t>PŘIROZENÉ VODNÍ NÁDRŽE – JEZERA, BAŽINY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052737"/>
            <a:ext cx="8568952" cy="1944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400" b="1" dirty="0"/>
              <a:t>Jezera</a:t>
            </a:r>
            <a:r>
              <a:rPr lang="cs-CZ" sz="2400" dirty="0"/>
              <a:t> jsou </a:t>
            </a:r>
            <a:r>
              <a:rPr lang="cs-CZ" sz="2400" b="1" dirty="0"/>
              <a:t>prohlubně naplněné vodou</a:t>
            </a:r>
            <a:r>
              <a:rPr lang="cs-CZ" sz="2400" dirty="0"/>
              <a:t>.</a:t>
            </a:r>
          </a:p>
          <a:p>
            <a:pPr marL="0" indent="0">
              <a:buNone/>
            </a:pPr>
            <a:r>
              <a:rPr lang="cs-CZ" sz="2400" b="1" dirty="0"/>
              <a:t>    Jezera</a:t>
            </a:r>
            <a:r>
              <a:rPr lang="cs-CZ" sz="2400" dirty="0"/>
              <a:t> - </a:t>
            </a:r>
            <a:r>
              <a:rPr lang="cs-CZ" sz="2400" b="1" dirty="0"/>
              <a:t>průtočná</a:t>
            </a:r>
            <a:r>
              <a:rPr lang="cs-CZ" sz="2400" dirty="0"/>
              <a:t> (řeka přitéká i vytéká) – např. Bajkal</a:t>
            </a:r>
          </a:p>
          <a:p>
            <a:pPr marL="0" indent="0">
              <a:buNone/>
            </a:pPr>
            <a:r>
              <a:rPr lang="cs-CZ" sz="2400" dirty="0"/>
              <a:t>                - </a:t>
            </a:r>
            <a:r>
              <a:rPr lang="cs-CZ" sz="2400" b="1" dirty="0"/>
              <a:t>bezodtoká </a:t>
            </a:r>
            <a:r>
              <a:rPr lang="cs-CZ" sz="2400" dirty="0"/>
              <a:t>(řeka přitéká, ale nevytéká) – např. Aralské jez.</a:t>
            </a:r>
          </a:p>
          <a:p>
            <a:pPr>
              <a:buFont typeface="Wingdings" pitchFamily="2" charset="2"/>
              <a:buChar char="Ø"/>
            </a:pPr>
            <a:r>
              <a:rPr lang="cs-CZ" sz="2400" b="1" dirty="0"/>
              <a:t>Bažiny</a:t>
            </a:r>
            <a:r>
              <a:rPr lang="cs-CZ" sz="2400" dirty="0"/>
              <a:t> – </a:t>
            </a:r>
            <a:r>
              <a:rPr lang="cs-CZ" sz="2400" b="1" dirty="0"/>
              <a:t>trvale zamokřená území s vlhkomilnými rostlinami</a:t>
            </a:r>
          </a:p>
          <a:p>
            <a:pPr marL="0" indent="0">
              <a:buNone/>
            </a:pPr>
            <a:endParaRPr lang="cs-CZ" sz="2400" b="1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490836"/>
              </p:ext>
            </p:extLst>
          </p:nvPr>
        </p:nvGraphicFramePr>
        <p:xfrm>
          <a:off x="395536" y="2420888"/>
          <a:ext cx="8352928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797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9361040" cy="684000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002060"/>
                </a:solidFill>
              </a:rPr>
              <a:t>UMĚLÉ VODNÍ NÁDRŽE – PŘEHRADY, RYBNÍKY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5576" y="1124745"/>
            <a:ext cx="7704856" cy="252028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400" b="1" dirty="0"/>
              <a:t>Přehradní nádrž </a:t>
            </a:r>
            <a:r>
              <a:rPr lang="cs-CZ" sz="2400" dirty="0"/>
              <a:t>- vzniká </a:t>
            </a:r>
            <a:r>
              <a:rPr lang="cs-CZ" sz="2400" b="1" dirty="0"/>
              <a:t>přehrazením vodního toku </a:t>
            </a:r>
            <a:r>
              <a:rPr lang="cs-CZ" sz="2400" dirty="0"/>
              <a:t>vybudováním </a:t>
            </a:r>
            <a:r>
              <a:rPr lang="cs-CZ" sz="2400" b="1" dirty="0"/>
              <a:t>hráze</a:t>
            </a:r>
            <a:r>
              <a:rPr lang="cs-CZ" sz="2400" dirty="0"/>
              <a:t> ( výroba elektrické energie, zásobárna pitné vody, zadržování vody při povodních)</a:t>
            </a:r>
          </a:p>
          <a:p>
            <a:pPr>
              <a:buFont typeface="Wingdings" pitchFamily="2" charset="2"/>
              <a:buChar char="Ø"/>
            </a:pPr>
            <a:r>
              <a:rPr lang="cs-CZ" sz="2400" b="1" dirty="0"/>
              <a:t>Rybník </a:t>
            </a:r>
            <a:r>
              <a:rPr lang="cs-CZ" sz="2400" dirty="0"/>
              <a:t>– </a:t>
            </a:r>
            <a:r>
              <a:rPr lang="cs-CZ" sz="2400" b="1" dirty="0"/>
              <a:t>mělká nádrž s přírodním dnem </a:t>
            </a:r>
            <a:r>
              <a:rPr lang="cs-CZ" sz="2400" dirty="0"/>
              <a:t>vytvořená </a:t>
            </a:r>
            <a:r>
              <a:rPr lang="cs-CZ" sz="2400" b="1" dirty="0"/>
              <a:t>nasypáním zemní hráze </a:t>
            </a:r>
            <a:r>
              <a:rPr lang="cs-CZ" sz="2400" dirty="0"/>
              <a:t>(odvodnění zamokřených území, chov ryb)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88536545"/>
              </p:ext>
            </p:extLst>
          </p:nvPr>
        </p:nvGraphicFramePr>
        <p:xfrm>
          <a:off x="611560" y="2924944"/>
          <a:ext cx="820891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6962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1533</Words>
  <Application>Microsoft Office PowerPoint</Application>
  <PresentationFormat>Předvádění na obrazovce (4:3)</PresentationFormat>
  <Paragraphs>213</Paragraphs>
  <Slides>15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3" baseType="lpstr">
      <vt:lpstr>Arial</vt:lpstr>
      <vt:lpstr>Arial - 16</vt:lpstr>
      <vt:lpstr>Arial - 20</vt:lpstr>
      <vt:lpstr>Calibri</vt:lpstr>
      <vt:lpstr>Times New Roman - 14</vt:lpstr>
      <vt:lpstr>Times New Roman - 16</vt:lpstr>
      <vt:lpstr>Wingdings</vt:lpstr>
      <vt:lpstr>Motiv systému Office</vt:lpstr>
      <vt:lpstr>Prezentace aplikace PowerPoint</vt:lpstr>
      <vt:lpstr>Prezentace aplikace PowerPoint</vt:lpstr>
      <vt:lpstr>PEVNINSKÁ VODA</vt:lpstr>
      <vt:lpstr>PEVNINSKÁ VODA – základní členění </vt:lpstr>
      <vt:lpstr>A/ POVRCHOVÁ VODA</vt:lpstr>
      <vt:lpstr>VODNÍ TOKY – POTOKY,  ŘEKY od pramene k ústí</vt:lpstr>
      <vt:lpstr>Prezentace aplikace PowerPoint</vt:lpstr>
      <vt:lpstr>PŘIROZENÉ VODNÍ NÁDRŽE – JEZERA, BAŽINY</vt:lpstr>
      <vt:lpstr>UMĚLÉ VODNÍ NÁDRŽE – PŘEHRADY, RYBNÍKY</vt:lpstr>
      <vt:lpstr>B/ PODPOVRCHOVÁ VODA</vt:lpstr>
      <vt:lpstr>C/ VODA V LEDOVCÍCH</vt:lpstr>
      <vt:lpstr>Prezentace aplikace PowerPoint</vt:lpstr>
      <vt:lpstr>ÚKOL: vyber správnou odpověď</vt:lpstr>
      <vt:lpstr>Správné odpovědi</vt:lpstr>
      <vt:lpstr>Prezentace aplikace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PEVNINSKÁ VODA</dc:title>
  <dc:creator>Veselá Eva</dc:creator>
  <cp:lastModifiedBy>František Fojtík</cp:lastModifiedBy>
  <cp:revision>57</cp:revision>
  <dcterms:created xsi:type="dcterms:W3CDTF">2012-08-04T20:23:11Z</dcterms:created>
  <dcterms:modified xsi:type="dcterms:W3CDTF">2020-03-22T18:30:01Z</dcterms:modified>
</cp:coreProperties>
</file>