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2" r:id="rId9"/>
    <p:sldId id="26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737" autoAdjust="0"/>
  </p:normalViewPr>
  <p:slideViewPr>
    <p:cSldViewPr>
      <p:cViewPr varScale="1">
        <p:scale>
          <a:sx n="72" d="100"/>
          <a:sy n="72" d="100"/>
        </p:scale>
        <p:origin x="15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EBF71-0AFB-49DE-B50A-394FD383FF2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A70A9C-24D3-4EAA-A5AF-4EE251CC40DA}">
      <dgm:prSet phldrT="[Text]" custT="1"/>
      <dgm:spPr/>
      <dgm:t>
        <a:bodyPr/>
        <a:lstStyle/>
        <a:p>
          <a:r>
            <a:rPr lang="cs-CZ" sz="1600" b="1" dirty="0"/>
            <a:t>MATEČNÁ HORNINA</a:t>
          </a:r>
        </a:p>
        <a:p>
          <a:r>
            <a:rPr lang="cs-CZ" sz="1600" b="1" dirty="0">
              <a:latin typeface="Calibri"/>
              <a:cs typeface="Calibri"/>
            </a:rPr>
            <a:t>• </a:t>
          </a:r>
          <a:r>
            <a:rPr lang="cs-CZ" sz="1600" b="1" dirty="0"/>
            <a:t>složení</a:t>
          </a:r>
          <a:br>
            <a:rPr lang="cs-CZ" sz="1600" b="1" dirty="0"/>
          </a:br>
          <a:r>
            <a:rPr lang="cs-CZ" sz="1600" b="1" dirty="0"/>
            <a:t>  hornin</a:t>
          </a:r>
        </a:p>
      </dgm:t>
    </dgm:pt>
    <dgm:pt modelId="{7D6EEE9B-25B1-45B7-84A2-992E9D005490}" type="parTrans" cxnId="{1CB744BA-11D5-4D13-B2F6-294A86867BB7}">
      <dgm:prSet/>
      <dgm:spPr/>
      <dgm:t>
        <a:bodyPr/>
        <a:lstStyle/>
        <a:p>
          <a:endParaRPr lang="cs-CZ"/>
        </a:p>
      </dgm:t>
    </dgm:pt>
    <dgm:pt modelId="{377018D9-2661-487F-A11E-A3D0B0E50F79}" type="sibTrans" cxnId="{1CB744BA-11D5-4D13-B2F6-294A86867BB7}">
      <dgm:prSet/>
      <dgm:spPr/>
      <dgm:t>
        <a:bodyPr/>
        <a:lstStyle/>
        <a:p>
          <a:endParaRPr lang="cs-CZ"/>
        </a:p>
      </dgm:t>
    </dgm:pt>
    <dgm:pt modelId="{3384B3B2-0956-429F-9A3E-5FA2EF2B4BCE}">
      <dgm:prSet phldrT="[Text]" custT="1"/>
      <dgm:spPr/>
      <dgm:t>
        <a:bodyPr/>
        <a:lstStyle/>
        <a:p>
          <a:r>
            <a:rPr lang="cs-CZ" sz="1600" b="1" dirty="0"/>
            <a:t>PODNEBÍ </a:t>
          </a:r>
        </a:p>
        <a:p>
          <a:r>
            <a:rPr lang="cs-CZ" sz="1600" b="1" dirty="0">
              <a:latin typeface="Calibri"/>
              <a:cs typeface="Calibri"/>
            </a:rPr>
            <a:t>•</a:t>
          </a:r>
          <a:r>
            <a:rPr lang="cs-CZ" sz="1600" b="1" dirty="0"/>
            <a:t> srážky</a:t>
          </a:r>
        </a:p>
        <a:p>
          <a:r>
            <a:rPr lang="cs-CZ" sz="1600" b="1" dirty="0">
              <a:latin typeface="Calibri"/>
              <a:cs typeface="Calibri"/>
            </a:rPr>
            <a:t>• </a:t>
          </a:r>
          <a:r>
            <a:rPr lang="cs-CZ" sz="1600" b="1" dirty="0"/>
            <a:t>rozdíl</a:t>
          </a:r>
        </a:p>
        <a:p>
          <a:r>
            <a:rPr lang="cs-CZ" sz="1600" b="1" dirty="0"/>
            <a:t>   teplot</a:t>
          </a:r>
        </a:p>
        <a:p>
          <a:endParaRPr lang="cs-CZ" sz="1200" b="1" dirty="0"/>
        </a:p>
        <a:p>
          <a:endParaRPr lang="cs-CZ" sz="1200" dirty="0"/>
        </a:p>
      </dgm:t>
    </dgm:pt>
    <dgm:pt modelId="{8BA9E786-BA21-4D29-AD6A-1B5E4A7BBABD}" type="parTrans" cxnId="{7AE7B5FA-C77F-428E-B56B-173A7E75C5CF}">
      <dgm:prSet/>
      <dgm:spPr/>
      <dgm:t>
        <a:bodyPr/>
        <a:lstStyle/>
        <a:p>
          <a:endParaRPr lang="cs-CZ"/>
        </a:p>
      </dgm:t>
    </dgm:pt>
    <dgm:pt modelId="{80EDAE44-D4CB-437E-B9FB-D442B6CE8893}" type="sibTrans" cxnId="{7AE7B5FA-C77F-428E-B56B-173A7E75C5CF}">
      <dgm:prSet/>
      <dgm:spPr/>
      <dgm:t>
        <a:bodyPr/>
        <a:lstStyle/>
        <a:p>
          <a:endParaRPr lang="cs-CZ"/>
        </a:p>
      </dgm:t>
    </dgm:pt>
    <dgm:pt modelId="{F8A123C3-63A4-499A-9A23-C55D09C120E2}">
      <dgm:prSet phldrT="[Text]" custT="1"/>
      <dgm:spPr/>
      <dgm:t>
        <a:bodyPr/>
        <a:lstStyle/>
        <a:p>
          <a:r>
            <a:rPr lang="cs-CZ" sz="1600" b="1" dirty="0"/>
            <a:t>TERÉN</a:t>
          </a:r>
        </a:p>
        <a:p>
          <a:r>
            <a:rPr lang="cs-CZ" sz="1600" b="1" dirty="0">
              <a:latin typeface="Calibri"/>
              <a:cs typeface="Calibri"/>
            </a:rPr>
            <a:t>• </a:t>
          </a:r>
          <a:r>
            <a:rPr lang="cs-CZ" sz="1600" b="1" dirty="0" err="1">
              <a:latin typeface="Calibri"/>
              <a:cs typeface="Calibri"/>
            </a:rPr>
            <a:t>nadmoř</a:t>
          </a:r>
          <a:r>
            <a:rPr lang="cs-CZ" sz="1600" b="1" dirty="0">
              <a:latin typeface="Calibri"/>
              <a:cs typeface="Calibri"/>
            </a:rPr>
            <a:t>. výška</a:t>
          </a:r>
        </a:p>
        <a:p>
          <a:r>
            <a:rPr lang="cs-CZ" sz="1600" b="1" dirty="0">
              <a:latin typeface="Calibri"/>
              <a:cs typeface="Calibri"/>
            </a:rPr>
            <a:t>• orientace svahu</a:t>
          </a:r>
        </a:p>
        <a:p>
          <a:endParaRPr lang="cs-CZ" sz="1300" b="1" dirty="0"/>
        </a:p>
      </dgm:t>
    </dgm:pt>
    <dgm:pt modelId="{057E77CA-BC32-4EB9-9469-4FDEA6D440DA}" type="parTrans" cxnId="{9C6E7174-5E55-4507-81F0-ED3D3A3A963C}">
      <dgm:prSet/>
      <dgm:spPr/>
      <dgm:t>
        <a:bodyPr/>
        <a:lstStyle/>
        <a:p>
          <a:endParaRPr lang="cs-CZ"/>
        </a:p>
      </dgm:t>
    </dgm:pt>
    <dgm:pt modelId="{602F68D0-B998-4AAF-998B-E53CA0D0D8B2}" type="sibTrans" cxnId="{9C6E7174-5E55-4507-81F0-ED3D3A3A963C}">
      <dgm:prSet/>
      <dgm:spPr/>
      <dgm:t>
        <a:bodyPr/>
        <a:lstStyle/>
        <a:p>
          <a:endParaRPr lang="cs-CZ"/>
        </a:p>
      </dgm:t>
    </dgm:pt>
    <dgm:pt modelId="{66C1C04F-3FD0-4FC0-83DF-A974DBDD3B50}">
      <dgm:prSet/>
      <dgm:spPr/>
      <dgm:t>
        <a:bodyPr/>
        <a:lstStyle/>
        <a:p>
          <a:endParaRPr lang="cs-CZ"/>
        </a:p>
      </dgm:t>
    </dgm:pt>
    <dgm:pt modelId="{4BC99E1F-DB52-448D-A6FE-0006F91F535A}" type="parTrans" cxnId="{D909E7C0-F0CD-41E8-8440-4FEF3E5B8223}">
      <dgm:prSet/>
      <dgm:spPr/>
      <dgm:t>
        <a:bodyPr/>
        <a:lstStyle/>
        <a:p>
          <a:endParaRPr lang="cs-CZ"/>
        </a:p>
      </dgm:t>
    </dgm:pt>
    <dgm:pt modelId="{28C34FCC-2EDF-44A0-BA0B-7283A97510C6}" type="sibTrans" cxnId="{D909E7C0-F0CD-41E8-8440-4FEF3E5B8223}">
      <dgm:prSet/>
      <dgm:spPr/>
      <dgm:t>
        <a:bodyPr/>
        <a:lstStyle/>
        <a:p>
          <a:endParaRPr lang="cs-CZ"/>
        </a:p>
      </dgm:t>
    </dgm:pt>
    <dgm:pt modelId="{0C91A30D-A2BE-4137-8BED-D7177E613484}">
      <dgm:prSet/>
      <dgm:spPr/>
      <dgm:t>
        <a:bodyPr/>
        <a:lstStyle/>
        <a:p>
          <a:endParaRPr lang="cs-CZ"/>
        </a:p>
      </dgm:t>
    </dgm:pt>
    <dgm:pt modelId="{A468F3BC-D9EA-4DAD-A2C1-90466C3A4F1D}" type="parTrans" cxnId="{49FD8085-2970-4ABC-9ACA-6CA017E3CEF0}">
      <dgm:prSet/>
      <dgm:spPr/>
      <dgm:t>
        <a:bodyPr/>
        <a:lstStyle/>
        <a:p>
          <a:endParaRPr lang="cs-CZ"/>
        </a:p>
      </dgm:t>
    </dgm:pt>
    <dgm:pt modelId="{96770086-80BC-48E7-B636-3E8112EDA7A4}" type="sibTrans" cxnId="{49FD8085-2970-4ABC-9ACA-6CA017E3CEF0}">
      <dgm:prSet/>
      <dgm:spPr/>
      <dgm:t>
        <a:bodyPr/>
        <a:lstStyle/>
        <a:p>
          <a:endParaRPr lang="cs-CZ"/>
        </a:p>
      </dgm:t>
    </dgm:pt>
    <dgm:pt modelId="{186B295F-5D70-439C-A960-67B8743C9F77}">
      <dgm:prSet/>
      <dgm:spPr/>
      <dgm:t>
        <a:bodyPr/>
        <a:lstStyle/>
        <a:p>
          <a:endParaRPr lang="cs-CZ"/>
        </a:p>
      </dgm:t>
    </dgm:pt>
    <dgm:pt modelId="{E6DCC43E-D178-497F-A58F-B0248BAD7320}" type="parTrans" cxnId="{C50A937C-B71B-4FB2-9FAD-D6703B4296CC}">
      <dgm:prSet/>
      <dgm:spPr/>
      <dgm:t>
        <a:bodyPr/>
        <a:lstStyle/>
        <a:p>
          <a:endParaRPr lang="cs-CZ"/>
        </a:p>
      </dgm:t>
    </dgm:pt>
    <dgm:pt modelId="{305EC7E2-5E51-4D52-BE55-57122CBF2140}" type="sibTrans" cxnId="{C50A937C-B71B-4FB2-9FAD-D6703B4296CC}">
      <dgm:prSet/>
      <dgm:spPr/>
      <dgm:t>
        <a:bodyPr/>
        <a:lstStyle/>
        <a:p>
          <a:endParaRPr lang="cs-CZ"/>
        </a:p>
      </dgm:t>
    </dgm:pt>
    <dgm:pt modelId="{64F1D4BF-57BE-4264-A25B-525184BE3A3C}" type="pres">
      <dgm:prSet presAssocID="{6C5EBF71-0AFB-49DE-B50A-394FD383FF26}" presName="Name0" presStyleCnt="0">
        <dgm:presLayoutVars>
          <dgm:dir/>
          <dgm:resizeHandles val="exact"/>
        </dgm:presLayoutVars>
      </dgm:prSet>
      <dgm:spPr/>
    </dgm:pt>
    <dgm:pt modelId="{7E8968FD-C5C4-4E7A-AC0F-15E77AA6608F}" type="pres">
      <dgm:prSet presAssocID="{6C5EBF71-0AFB-49DE-B50A-394FD383FF26}" presName="bkgdShp" presStyleLbl="alignAccFollowNode1" presStyleIdx="0" presStyleCnt="1"/>
      <dgm:spPr/>
    </dgm:pt>
    <dgm:pt modelId="{CEE33DE8-4A93-43FE-B014-1FAAE31FB3FA}" type="pres">
      <dgm:prSet presAssocID="{6C5EBF71-0AFB-49DE-B50A-394FD383FF26}" presName="linComp" presStyleCnt="0"/>
      <dgm:spPr/>
    </dgm:pt>
    <dgm:pt modelId="{327F678E-C4CC-4E3F-87E6-C3B9BBD2AB58}" type="pres">
      <dgm:prSet presAssocID="{94A70A9C-24D3-4EAA-A5AF-4EE251CC40DA}" presName="compNode" presStyleCnt="0"/>
      <dgm:spPr/>
    </dgm:pt>
    <dgm:pt modelId="{76068463-4CBF-408B-B723-CFD6DECD9D89}" type="pres">
      <dgm:prSet presAssocID="{94A70A9C-24D3-4EAA-A5AF-4EE251CC40DA}" presName="node" presStyleLbl="node1" presStyleIdx="0" presStyleCnt="6">
        <dgm:presLayoutVars>
          <dgm:bulletEnabled val="1"/>
        </dgm:presLayoutVars>
      </dgm:prSet>
      <dgm:spPr/>
    </dgm:pt>
    <dgm:pt modelId="{5C88BA6B-2456-4F97-A35D-FEC20A224ADB}" type="pres">
      <dgm:prSet presAssocID="{94A70A9C-24D3-4EAA-A5AF-4EE251CC40DA}" presName="invisiNode" presStyleLbl="node1" presStyleIdx="0" presStyleCnt="6"/>
      <dgm:spPr/>
    </dgm:pt>
    <dgm:pt modelId="{9BA3B582-4F6C-4093-A279-ECEF7DBD868F}" type="pres">
      <dgm:prSet presAssocID="{94A70A9C-24D3-4EAA-A5AF-4EE251CC40DA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706E55-0389-4D2F-8F49-910E22542824}" type="pres">
      <dgm:prSet presAssocID="{377018D9-2661-487F-A11E-A3D0B0E50F79}" presName="sibTrans" presStyleLbl="sibTrans2D1" presStyleIdx="0" presStyleCnt="0"/>
      <dgm:spPr/>
    </dgm:pt>
    <dgm:pt modelId="{08818D17-F90B-488C-875D-D4E79A9A8438}" type="pres">
      <dgm:prSet presAssocID="{3384B3B2-0956-429F-9A3E-5FA2EF2B4BCE}" presName="compNode" presStyleCnt="0"/>
      <dgm:spPr/>
    </dgm:pt>
    <dgm:pt modelId="{EBD7640E-A59C-4663-A8A9-BFC9C2F47744}" type="pres">
      <dgm:prSet presAssocID="{3384B3B2-0956-429F-9A3E-5FA2EF2B4BCE}" presName="node" presStyleLbl="node1" presStyleIdx="1" presStyleCnt="6">
        <dgm:presLayoutVars>
          <dgm:bulletEnabled val="1"/>
        </dgm:presLayoutVars>
      </dgm:prSet>
      <dgm:spPr/>
    </dgm:pt>
    <dgm:pt modelId="{D1586460-F62F-42A1-92CE-C5DCE02CB426}" type="pres">
      <dgm:prSet presAssocID="{3384B3B2-0956-429F-9A3E-5FA2EF2B4BCE}" presName="invisiNode" presStyleLbl="node1" presStyleIdx="1" presStyleCnt="6"/>
      <dgm:spPr/>
    </dgm:pt>
    <dgm:pt modelId="{EC7DB960-C400-4E70-9944-42F27B46B4E9}" type="pres">
      <dgm:prSet presAssocID="{3384B3B2-0956-429F-9A3E-5FA2EF2B4BCE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5BCAC4-7C04-4CAD-BD4F-6BC64C6045A4}" type="pres">
      <dgm:prSet presAssocID="{80EDAE44-D4CB-437E-B9FB-D442B6CE8893}" presName="sibTrans" presStyleLbl="sibTrans2D1" presStyleIdx="0" presStyleCnt="0"/>
      <dgm:spPr/>
    </dgm:pt>
    <dgm:pt modelId="{2DD9A644-8540-4269-99BC-597D0AF133FB}" type="pres">
      <dgm:prSet presAssocID="{F8A123C3-63A4-499A-9A23-C55D09C120E2}" presName="compNode" presStyleCnt="0"/>
      <dgm:spPr/>
    </dgm:pt>
    <dgm:pt modelId="{FFE1E7AE-33FB-4527-858B-64F6DB296107}" type="pres">
      <dgm:prSet presAssocID="{F8A123C3-63A4-499A-9A23-C55D09C120E2}" presName="node" presStyleLbl="node1" presStyleIdx="2" presStyleCnt="6" custScaleX="112150" custScaleY="98586">
        <dgm:presLayoutVars>
          <dgm:bulletEnabled val="1"/>
        </dgm:presLayoutVars>
      </dgm:prSet>
      <dgm:spPr/>
    </dgm:pt>
    <dgm:pt modelId="{CDE0AE0B-F32B-4204-885A-320051EF83AB}" type="pres">
      <dgm:prSet presAssocID="{F8A123C3-63A4-499A-9A23-C55D09C120E2}" presName="invisiNode" presStyleLbl="node1" presStyleIdx="2" presStyleCnt="6"/>
      <dgm:spPr/>
    </dgm:pt>
    <dgm:pt modelId="{44C81A84-3EBE-4A95-91D5-960FB87FB5ED}" type="pres">
      <dgm:prSet presAssocID="{F8A123C3-63A4-499A-9A23-C55D09C120E2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E86793F-2BAB-4815-A8AC-2CC680240486}" type="pres">
      <dgm:prSet presAssocID="{602F68D0-B998-4AAF-998B-E53CA0D0D8B2}" presName="sibTrans" presStyleLbl="sibTrans2D1" presStyleIdx="0" presStyleCnt="0"/>
      <dgm:spPr/>
    </dgm:pt>
    <dgm:pt modelId="{45DC51EA-DB51-4764-8C56-E01DC1E72F35}" type="pres">
      <dgm:prSet presAssocID="{66C1C04F-3FD0-4FC0-83DF-A974DBDD3B50}" presName="compNode" presStyleCnt="0"/>
      <dgm:spPr/>
    </dgm:pt>
    <dgm:pt modelId="{658F006B-7841-44FC-A38B-33F3252DEB2A}" type="pres">
      <dgm:prSet presAssocID="{66C1C04F-3FD0-4FC0-83DF-A974DBDD3B50}" presName="node" presStyleLbl="node1" presStyleIdx="3" presStyleCnt="6">
        <dgm:presLayoutVars>
          <dgm:bulletEnabled val="1"/>
        </dgm:presLayoutVars>
      </dgm:prSet>
      <dgm:spPr/>
    </dgm:pt>
    <dgm:pt modelId="{676D1803-FAA9-4C67-8590-09F4524DE503}" type="pres">
      <dgm:prSet presAssocID="{66C1C04F-3FD0-4FC0-83DF-A974DBDD3B50}" presName="invisiNode" presStyleLbl="node1" presStyleIdx="3" presStyleCnt="6"/>
      <dgm:spPr/>
    </dgm:pt>
    <dgm:pt modelId="{8A5AEB12-7E20-4D8D-9920-C763D4D990FA}" type="pres">
      <dgm:prSet presAssocID="{66C1C04F-3FD0-4FC0-83DF-A974DBDD3B50}" presName="imagNode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D3DC72D-7CA2-4969-B5EA-2208B666E983}" type="pres">
      <dgm:prSet presAssocID="{28C34FCC-2EDF-44A0-BA0B-7283A97510C6}" presName="sibTrans" presStyleLbl="sibTrans2D1" presStyleIdx="0" presStyleCnt="0"/>
      <dgm:spPr/>
    </dgm:pt>
    <dgm:pt modelId="{10E9526A-9345-4F94-BC2F-879F645F5382}" type="pres">
      <dgm:prSet presAssocID="{0C91A30D-A2BE-4137-8BED-D7177E613484}" presName="compNode" presStyleCnt="0"/>
      <dgm:spPr/>
    </dgm:pt>
    <dgm:pt modelId="{22E6C33A-1F2D-46E7-9C71-F9F30B955DC2}" type="pres">
      <dgm:prSet presAssocID="{0C91A30D-A2BE-4137-8BED-D7177E613484}" presName="node" presStyleLbl="node1" presStyleIdx="4" presStyleCnt="6">
        <dgm:presLayoutVars>
          <dgm:bulletEnabled val="1"/>
        </dgm:presLayoutVars>
      </dgm:prSet>
      <dgm:spPr/>
    </dgm:pt>
    <dgm:pt modelId="{94D28189-B262-443F-BEB5-FA34740B10BF}" type="pres">
      <dgm:prSet presAssocID="{0C91A30D-A2BE-4137-8BED-D7177E613484}" presName="invisiNode" presStyleLbl="node1" presStyleIdx="4" presStyleCnt="6"/>
      <dgm:spPr/>
    </dgm:pt>
    <dgm:pt modelId="{5EA64B2E-39AF-40E5-A85A-6259CBF50D55}" type="pres">
      <dgm:prSet presAssocID="{0C91A30D-A2BE-4137-8BED-D7177E613484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E334401-1D86-449A-93F6-D027B6AA88EA}" type="pres">
      <dgm:prSet presAssocID="{96770086-80BC-48E7-B636-3E8112EDA7A4}" presName="sibTrans" presStyleLbl="sibTrans2D1" presStyleIdx="0" presStyleCnt="0"/>
      <dgm:spPr/>
    </dgm:pt>
    <dgm:pt modelId="{95A3E05D-9460-47C6-AB14-F42766DAE87F}" type="pres">
      <dgm:prSet presAssocID="{186B295F-5D70-439C-A960-67B8743C9F77}" presName="compNode" presStyleCnt="0"/>
      <dgm:spPr/>
    </dgm:pt>
    <dgm:pt modelId="{827F9410-6514-4546-B461-7684723EE754}" type="pres">
      <dgm:prSet presAssocID="{186B295F-5D70-439C-A960-67B8743C9F77}" presName="node" presStyleLbl="node1" presStyleIdx="5" presStyleCnt="6">
        <dgm:presLayoutVars>
          <dgm:bulletEnabled val="1"/>
        </dgm:presLayoutVars>
      </dgm:prSet>
      <dgm:spPr/>
    </dgm:pt>
    <dgm:pt modelId="{CBA08234-2678-4FD7-AF3E-A4D05B209657}" type="pres">
      <dgm:prSet presAssocID="{186B295F-5D70-439C-A960-67B8743C9F77}" presName="invisiNode" presStyleLbl="node1" presStyleIdx="5" presStyleCnt="6"/>
      <dgm:spPr/>
    </dgm:pt>
    <dgm:pt modelId="{7F908F59-9CA4-4DE1-8D26-24D08C52E964}" type="pres">
      <dgm:prSet presAssocID="{186B295F-5D70-439C-A960-67B8743C9F77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48B45119-12DA-4D25-87FC-1D6B95DD0E57}" type="presOf" srcId="{F8A123C3-63A4-499A-9A23-C55D09C120E2}" destId="{FFE1E7AE-33FB-4527-858B-64F6DB296107}" srcOrd="0" destOrd="0" presId="urn:microsoft.com/office/officeart/2005/8/layout/pList2"/>
    <dgm:cxn modelId="{52955B3F-F446-4582-9943-475D01900393}" type="presOf" srcId="{28C34FCC-2EDF-44A0-BA0B-7283A97510C6}" destId="{CD3DC72D-7CA2-4969-B5EA-2208B666E983}" srcOrd="0" destOrd="0" presId="urn:microsoft.com/office/officeart/2005/8/layout/pList2"/>
    <dgm:cxn modelId="{FB464242-CA58-4726-8CF7-0C83917EA869}" type="presOf" srcId="{96770086-80BC-48E7-B636-3E8112EDA7A4}" destId="{8E334401-1D86-449A-93F6-D027B6AA88EA}" srcOrd="0" destOrd="0" presId="urn:microsoft.com/office/officeart/2005/8/layout/pList2"/>
    <dgm:cxn modelId="{1C41D562-C038-4C48-97CF-6D445586E6AD}" type="presOf" srcId="{186B295F-5D70-439C-A960-67B8743C9F77}" destId="{827F9410-6514-4546-B461-7684723EE754}" srcOrd="0" destOrd="0" presId="urn:microsoft.com/office/officeart/2005/8/layout/pList2"/>
    <dgm:cxn modelId="{207F566A-50B0-4CAE-95EC-8236CFCEA661}" type="presOf" srcId="{6C5EBF71-0AFB-49DE-B50A-394FD383FF26}" destId="{64F1D4BF-57BE-4264-A25B-525184BE3A3C}" srcOrd="0" destOrd="0" presId="urn:microsoft.com/office/officeart/2005/8/layout/pList2"/>
    <dgm:cxn modelId="{9C6E7174-5E55-4507-81F0-ED3D3A3A963C}" srcId="{6C5EBF71-0AFB-49DE-B50A-394FD383FF26}" destId="{F8A123C3-63A4-499A-9A23-C55D09C120E2}" srcOrd="2" destOrd="0" parTransId="{057E77CA-BC32-4EB9-9469-4FDEA6D440DA}" sibTransId="{602F68D0-B998-4AAF-998B-E53CA0D0D8B2}"/>
    <dgm:cxn modelId="{ABC9F754-8AEE-46D1-98A4-E59FC38F94CC}" type="presOf" srcId="{66C1C04F-3FD0-4FC0-83DF-A974DBDD3B50}" destId="{658F006B-7841-44FC-A38B-33F3252DEB2A}" srcOrd="0" destOrd="0" presId="urn:microsoft.com/office/officeart/2005/8/layout/pList2"/>
    <dgm:cxn modelId="{C50A937C-B71B-4FB2-9FAD-D6703B4296CC}" srcId="{6C5EBF71-0AFB-49DE-B50A-394FD383FF26}" destId="{186B295F-5D70-439C-A960-67B8743C9F77}" srcOrd="5" destOrd="0" parTransId="{E6DCC43E-D178-497F-A58F-B0248BAD7320}" sibTransId="{305EC7E2-5E51-4D52-BE55-57122CBF2140}"/>
    <dgm:cxn modelId="{49FD8085-2970-4ABC-9ACA-6CA017E3CEF0}" srcId="{6C5EBF71-0AFB-49DE-B50A-394FD383FF26}" destId="{0C91A30D-A2BE-4137-8BED-D7177E613484}" srcOrd="4" destOrd="0" parTransId="{A468F3BC-D9EA-4DAD-A2C1-90466C3A4F1D}" sibTransId="{96770086-80BC-48E7-B636-3E8112EDA7A4}"/>
    <dgm:cxn modelId="{63EE06AC-6BD5-4FFC-98B8-7831D1AF564D}" type="presOf" srcId="{3384B3B2-0956-429F-9A3E-5FA2EF2B4BCE}" destId="{EBD7640E-A59C-4663-A8A9-BFC9C2F47744}" srcOrd="0" destOrd="0" presId="urn:microsoft.com/office/officeart/2005/8/layout/pList2"/>
    <dgm:cxn modelId="{A26FB5AE-BD0D-4979-BBC9-F28A36E55920}" type="presOf" srcId="{80EDAE44-D4CB-437E-B9FB-D442B6CE8893}" destId="{C85BCAC4-7C04-4CAD-BD4F-6BC64C6045A4}" srcOrd="0" destOrd="0" presId="urn:microsoft.com/office/officeart/2005/8/layout/pList2"/>
    <dgm:cxn modelId="{1CB744BA-11D5-4D13-B2F6-294A86867BB7}" srcId="{6C5EBF71-0AFB-49DE-B50A-394FD383FF26}" destId="{94A70A9C-24D3-4EAA-A5AF-4EE251CC40DA}" srcOrd="0" destOrd="0" parTransId="{7D6EEE9B-25B1-45B7-84A2-992E9D005490}" sibTransId="{377018D9-2661-487F-A11E-A3D0B0E50F79}"/>
    <dgm:cxn modelId="{D909E7C0-F0CD-41E8-8440-4FEF3E5B8223}" srcId="{6C5EBF71-0AFB-49DE-B50A-394FD383FF26}" destId="{66C1C04F-3FD0-4FC0-83DF-A974DBDD3B50}" srcOrd="3" destOrd="0" parTransId="{4BC99E1F-DB52-448D-A6FE-0006F91F535A}" sibTransId="{28C34FCC-2EDF-44A0-BA0B-7283A97510C6}"/>
    <dgm:cxn modelId="{F6109CC2-A793-4BFE-A6D0-0940213AB6F8}" type="presOf" srcId="{94A70A9C-24D3-4EAA-A5AF-4EE251CC40DA}" destId="{76068463-4CBF-408B-B723-CFD6DECD9D89}" srcOrd="0" destOrd="0" presId="urn:microsoft.com/office/officeart/2005/8/layout/pList2"/>
    <dgm:cxn modelId="{DDA63EC4-04E2-482D-B46D-449F8C2954D0}" type="presOf" srcId="{0C91A30D-A2BE-4137-8BED-D7177E613484}" destId="{22E6C33A-1F2D-46E7-9C71-F9F30B955DC2}" srcOrd="0" destOrd="0" presId="urn:microsoft.com/office/officeart/2005/8/layout/pList2"/>
    <dgm:cxn modelId="{ED28D7E5-D811-42D8-80B6-730DE2C732BC}" type="presOf" srcId="{377018D9-2661-487F-A11E-A3D0B0E50F79}" destId="{91706E55-0389-4D2F-8F49-910E22542824}" srcOrd="0" destOrd="0" presId="urn:microsoft.com/office/officeart/2005/8/layout/pList2"/>
    <dgm:cxn modelId="{6D3308F6-A6A8-436E-B741-D4E8F2330F34}" type="presOf" srcId="{602F68D0-B998-4AAF-998B-E53CA0D0D8B2}" destId="{9E86793F-2BAB-4815-A8AC-2CC680240486}" srcOrd="0" destOrd="0" presId="urn:microsoft.com/office/officeart/2005/8/layout/pList2"/>
    <dgm:cxn modelId="{7AE7B5FA-C77F-428E-B56B-173A7E75C5CF}" srcId="{6C5EBF71-0AFB-49DE-B50A-394FD383FF26}" destId="{3384B3B2-0956-429F-9A3E-5FA2EF2B4BCE}" srcOrd="1" destOrd="0" parTransId="{8BA9E786-BA21-4D29-AD6A-1B5E4A7BBABD}" sibTransId="{80EDAE44-D4CB-437E-B9FB-D442B6CE8893}"/>
    <dgm:cxn modelId="{8D97AB55-14B3-4DAC-85B9-80461DAEE103}" type="presParOf" srcId="{64F1D4BF-57BE-4264-A25B-525184BE3A3C}" destId="{7E8968FD-C5C4-4E7A-AC0F-15E77AA6608F}" srcOrd="0" destOrd="0" presId="urn:microsoft.com/office/officeart/2005/8/layout/pList2"/>
    <dgm:cxn modelId="{B570D9D7-3E81-491B-8EC3-D688B64C67C4}" type="presParOf" srcId="{64F1D4BF-57BE-4264-A25B-525184BE3A3C}" destId="{CEE33DE8-4A93-43FE-B014-1FAAE31FB3FA}" srcOrd="1" destOrd="0" presId="urn:microsoft.com/office/officeart/2005/8/layout/pList2"/>
    <dgm:cxn modelId="{3E0D1BD0-A950-4473-8D40-4E1411903513}" type="presParOf" srcId="{CEE33DE8-4A93-43FE-B014-1FAAE31FB3FA}" destId="{327F678E-C4CC-4E3F-87E6-C3B9BBD2AB58}" srcOrd="0" destOrd="0" presId="urn:microsoft.com/office/officeart/2005/8/layout/pList2"/>
    <dgm:cxn modelId="{10B0A6F0-9CCD-429F-9301-D650BBA444C7}" type="presParOf" srcId="{327F678E-C4CC-4E3F-87E6-C3B9BBD2AB58}" destId="{76068463-4CBF-408B-B723-CFD6DECD9D89}" srcOrd="0" destOrd="0" presId="urn:microsoft.com/office/officeart/2005/8/layout/pList2"/>
    <dgm:cxn modelId="{17CC807C-5C58-4E98-A787-877000E1BCE8}" type="presParOf" srcId="{327F678E-C4CC-4E3F-87E6-C3B9BBD2AB58}" destId="{5C88BA6B-2456-4F97-A35D-FEC20A224ADB}" srcOrd="1" destOrd="0" presId="urn:microsoft.com/office/officeart/2005/8/layout/pList2"/>
    <dgm:cxn modelId="{A3CCBA1E-C74A-4199-A058-067FC31AA043}" type="presParOf" srcId="{327F678E-C4CC-4E3F-87E6-C3B9BBD2AB58}" destId="{9BA3B582-4F6C-4093-A279-ECEF7DBD868F}" srcOrd="2" destOrd="0" presId="urn:microsoft.com/office/officeart/2005/8/layout/pList2"/>
    <dgm:cxn modelId="{4648DD4E-C0C8-4D5B-9477-1C9E9DA37559}" type="presParOf" srcId="{CEE33DE8-4A93-43FE-B014-1FAAE31FB3FA}" destId="{91706E55-0389-4D2F-8F49-910E22542824}" srcOrd="1" destOrd="0" presId="urn:microsoft.com/office/officeart/2005/8/layout/pList2"/>
    <dgm:cxn modelId="{335197AC-083C-44E0-95FD-4146DF547FB8}" type="presParOf" srcId="{CEE33DE8-4A93-43FE-B014-1FAAE31FB3FA}" destId="{08818D17-F90B-488C-875D-D4E79A9A8438}" srcOrd="2" destOrd="0" presId="urn:microsoft.com/office/officeart/2005/8/layout/pList2"/>
    <dgm:cxn modelId="{7BE1087E-F258-426B-B945-64063AE99B9B}" type="presParOf" srcId="{08818D17-F90B-488C-875D-D4E79A9A8438}" destId="{EBD7640E-A59C-4663-A8A9-BFC9C2F47744}" srcOrd="0" destOrd="0" presId="urn:microsoft.com/office/officeart/2005/8/layout/pList2"/>
    <dgm:cxn modelId="{E630DCCE-7F98-4AE9-8EB5-6D4F173D2805}" type="presParOf" srcId="{08818D17-F90B-488C-875D-D4E79A9A8438}" destId="{D1586460-F62F-42A1-92CE-C5DCE02CB426}" srcOrd="1" destOrd="0" presId="urn:microsoft.com/office/officeart/2005/8/layout/pList2"/>
    <dgm:cxn modelId="{50F86D65-4FC1-4376-ADCA-788666B3E00D}" type="presParOf" srcId="{08818D17-F90B-488C-875D-D4E79A9A8438}" destId="{EC7DB960-C400-4E70-9944-42F27B46B4E9}" srcOrd="2" destOrd="0" presId="urn:microsoft.com/office/officeart/2005/8/layout/pList2"/>
    <dgm:cxn modelId="{3EE5A94B-8953-4FB2-AC80-5D0F538D7242}" type="presParOf" srcId="{CEE33DE8-4A93-43FE-B014-1FAAE31FB3FA}" destId="{C85BCAC4-7C04-4CAD-BD4F-6BC64C6045A4}" srcOrd="3" destOrd="0" presId="urn:microsoft.com/office/officeart/2005/8/layout/pList2"/>
    <dgm:cxn modelId="{C5F4C18E-79F0-48F2-AEB2-19F5B4F3B8C6}" type="presParOf" srcId="{CEE33DE8-4A93-43FE-B014-1FAAE31FB3FA}" destId="{2DD9A644-8540-4269-99BC-597D0AF133FB}" srcOrd="4" destOrd="0" presId="urn:microsoft.com/office/officeart/2005/8/layout/pList2"/>
    <dgm:cxn modelId="{54EE43C5-8FF2-4CF8-8D5D-76544FA09946}" type="presParOf" srcId="{2DD9A644-8540-4269-99BC-597D0AF133FB}" destId="{FFE1E7AE-33FB-4527-858B-64F6DB296107}" srcOrd="0" destOrd="0" presId="urn:microsoft.com/office/officeart/2005/8/layout/pList2"/>
    <dgm:cxn modelId="{085B83F2-7EFF-4CD1-B993-9A267C6E8B15}" type="presParOf" srcId="{2DD9A644-8540-4269-99BC-597D0AF133FB}" destId="{CDE0AE0B-F32B-4204-885A-320051EF83AB}" srcOrd="1" destOrd="0" presId="urn:microsoft.com/office/officeart/2005/8/layout/pList2"/>
    <dgm:cxn modelId="{B69FB0F8-5358-48B0-AF23-A66644ED8885}" type="presParOf" srcId="{2DD9A644-8540-4269-99BC-597D0AF133FB}" destId="{44C81A84-3EBE-4A95-91D5-960FB87FB5ED}" srcOrd="2" destOrd="0" presId="urn:microsoft.com/office/officeart/2005/8/layout/pList2"/>
    <dgm:cxn modelId="{B7C9D7BD-5FD8-4000-BD10-DF80318452B5}" type="presParOf" srcId="{CEE33DE8-4A93-43FE-B014-1FAAE31FB3FA}" destId="{9E86793F-2BAB-4815-A8AC-2CC680240486}" srcOrd="5" destOrd="0" presId="urn:microsoft.com/office/officeart/2005/8/layout/pList2"/>
    <dgm:cxn modelId="{FA7E30FF-9FD1-4036-8905-A684C964D9F5}" type="presParOf" srcId="{CEE33DE8-4A93-43FE-B014-1FAAE31FB3FA}" destId="{45DC51EA-DB51-4764-8C56-E01DC1E72F35}" srcOrd="6" destOrd="0" presId="urn:microsoft.com/office/officeart/2005/8/layout/pList2"/>
    <dgm:cxn modelId="{35C4453D-1E6E-46FB-AF36-A5A6A987EEA0}" type="presParOf" srcId="{45DC51EA-DB51-4764-8C56-E01DC1E72F35}" destId="{658F006B-7841-44FC-A38B-33F3252DEB2A}" srcOrd="0" destOrd="0" presId="urn:microsoft.com/office/officeart/2005/8/layout/pList2"/>
    <dgm:cxn modelId="{D699DF47-BCD1-4BF2-84C6-D2ABA5BDEB42}" type="presParOf" srcId="{45DC51EA-DB51-4764-8C56-E01DC1E72F35}" destId="{676D1803-FAA9-4C67-8590-09F4524DE503}" srcOrd="1" destOrd="0" presId="urn:microsoft.com/office/officeart/2005/8/layout/pList2"/>
    <dgm:cxn modelId="{0FAF53BC-A4C4-40E1-99E5-DE23C0CBECFA}" type="presParOf" srcId="{45DC51EA-DB51-4764-8C56-E01DC1E72F35}" destId="{8A5AEB12-7E20-4D8D-9920-C763D4D990FA}" srcOrd="2" destOrd="0" presId="urn:microsoft.com/office/officeart/2005/8/layout/pList2"/>
    <dgm:cxn modelId="{C9AD3FB9-6B25-45A7-97F1-2D8012C79A29}" type="presParOf" srcId="{CEE33DE8-4A93-43FE-B014-1FAAE31FB3FA}" destId="{CD3DC72D-7CA2-4969-B5EA-2208B666E983}" srcOrd="7" destOrd="0" presId="urn:microsoft.com/office/officeart/2005/8/layout/pList2"/>
    <dgm:cxn modelId="{E57F6B88-40C5-47FE-AADD-B0D73E69A236}" type="presParOf" srcId="{CEE33DE8-4A93-43FE-B014-1FAAE31FB3FA}" destId="{10E9526A-9345-4F94-BC2F-879F645F5382}" srcOrd="8" destOrd="0" presId="urn:microsoft.com/office/officeart/2005/8/layout/pList2"/>
    <dgm:cxn modelId="{C1F149BF-8DDD-4161-B083-F05B6DEDBF07}" type="presParOf" srcId="{10E9526A-9345-4F94-BC2F-879F645F5382}" destId="{22E6C33A-1F2D-46E7-9C71-F9F30B955DC2}" srcOrd="0" destOrd="0" presId="urn:microsoft.com/office/officeart/2005/8/layout/pList2"/>
    <dgm:cxn modelId="{74DDC7D7-FCDA-4F0C-9C89-D036D2A2CBED}" type="presParOf" srcId="{10E9526A-9345-4F94-BC2F-879F645F5382}" destId="{94D28189-B262-443F-BEB5-FA34740B10BF}" srcOrd="1" destOrd="0" presId="urn:microsoft.com/office/officeart/2005/8/layout/pList2"/>
    <dgm:cxn modelId="{7E31A723-82A7-42D3-B71A-0EA88BA4B354}" type="presParOf" srcId="{10E9526A-9345-4F94-BC2F-879F645F5382}" destId="{5EA64B2E-39AF-40E5-A85A-6259CBF50D55}" srcOrd="2" destOrd="0" presId="urn:microsoft.com/office/officeart/2005/8/layout/pList2"/>
    <dgm:cxn modelId="{12809BBE-4D05-4DF8-9715-BE26DE9C38F3}" type="presParOf" srcId="{CEE33DE8-4A93-43FE-B014-1FAAE31FB3FA}" destId="{8E334401-1D86-449A-93F6-D027B6AA88EA}" srcOrd="9" destOrd="0" presId="urn:microsoft.com/office/officeart/2005/8/layout/pList2"/>
    <dgm:cxn modelId="{F0A54F19-E6AB-4D91-9721-95A50EDDDAD3}" type="presParOf" srcId="{CEE33DE8-4A93-43FE-B014-1FAAE31FB3FA}" destId="{95A3E05D-9460-47C6-AB14-F42766DAE87F}" srcOrd="10" destOrd="0" presId="urn:microsoft.com/office/officeart/2005/8/layout/pList2"/>
    <dgm:cxn modelId="{141582E0-D552-41A5-8BDB-D3AC62E8017F}" type="presParOf" srcId="{95A3E05D-9460-47C6-AB14-F42766DAE87F}" destId="{827F9410-6514-4546-B461-7684723EE754}" srcOrd="0" destOrd="0" presId="urn:microsoft.com/office/officeart/2005/8/layout/pList2"/>
    <dgm:cxn modelId="{09E27B21-0976-4318-AAED-E75971108BCA}" type="presParOf" srcId="{95A3E05D-9460-47C6-AB14-F42766DAE87F}" destId="{CBA08234-2678-4FD7-AF3E-A4D05B209657}" srcOrd="1" destOrd="0" presId="urn:microsoft.com/office/officeart/2005/8/layout/pList2"/>
    <dgm:cxn modelId="{CBF9A3E1-F144-4F9F-8402-B188CB5FD5FA}" type="presParOf" srcId="{95A3E05D-9460-47C6-AB14-F42766DAE87F}" destId="{7F908F59-9CA4-4DE1-8D26-24D08C52E9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A83CD-45EE-4D91-A0F5-E253D2840D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A89DBF9-2FD4-4AB6-8334-70C29EE7F00D}">
      <dgm:prSet phldrT="[Text]" custT="1"/>
      <dgm:spPr/>
      <dgm:t>
        <a:bodyPr/>
        <a:lstStyle/>
        <a:p>
          <a:r>
            <a:rPr lang="cs-CZ" sz="1800" b="1" dirty="0"/>
            <a:t>NEŽIVÉ</a:t>
          </a:r>
        </a:p>
        <a:p>
          <a:r>
            <a:rPr lang="cs-CZ" sz="1800" b="0" dirty="0"/>
            <a:t>(ANORGANICKÉ)</a:t>
          </a:r>
        </a:p>
      </dgm:t>
    </dgm:pt>
    <dgm:pt modelId="{A985381E-0C71-48FF-916B-B5C871DBAE84}" type="parTrans" cxnId="{E2412019-1222-4206-8882-40EA23F13595}">
      <dgm:prSet/>
      <dgm:spPr/>
      <dgm:t>
        <a:bodyPr/>
        <a:lstStyle/>
        <a:p>
          <a:endParaRPr lang="cs-CZ"/>
        </a:p>
      </dgm:t>
    </dgm:pt>
    <dgm:pt modelId="{AD180115-2297-4E6F-95C7-D9185A948878}" type="sibTrans" cxnId="{E2412019-1222-4206-8882-40EA23F13595}">
      <dgm:prSet/>
      <dgm:spPr/>
      <dgm:t>
        <a:bodyPr/>
        <a:lstStyle/>
        <a:p>
          <a:endParaRPr lang="cs-CZ"/>
        </a:p>
      </dgm:t>
    </dgm:pt>
    <dgm:pt modelId="{34422F19-887B-4D1E-B479-8C1262F8EF01}">
      <dgm:prSet phldrT="[Text]" custT="1"/>
      <dgm:spPr/>
      <dgm:t>
        <a:bodyPr/>
        <a:lstStyle/>
        <a:p>
          <a:r>
            <a:rPr lang="cs-CZ" sz="1600" b="1" dirty="0"/>
            <a:t>PŮDNÍ</a:t>
          </a:r>
        </a:p>
        <a:p>
          <a:r>
            <a:rPr lang="cs-CZ" sz="1600" b="1" dirty="0"/>
            <a:t>VODA</a:t>
          </a:r>
        </a:p>
      </dgm:t>
    </dgm:pt>
    <dgm:pt modelId="{FB63C517-E040-4711-98DC-ABC9B5E9E734}" type="parTrans" cxnId="{82A40B8D-A306-4320-A544-732A5F8ABB23}">
      <dgm:prSet/>
      <dgm:spPr/>
      <dgm:t>
        <a:bodyPr/>
        <a:lstStyle/>
        <a:p>
          <a:endParaRPr lang="cs-CZ"/>
        </a:p>
      </dgm:t>
    </dgm:pt>
    <dgm:pt modelId="{A5640B2F-6BFC-45EA-971C-A7BDF2CECD8D}" type="sibTrans" cxnId="{82A40B8D-A306-4320-A544-732A5F8ABB23}">
      <dgm:prSet/>
      <dgm:spPr/>
      <dgm:t>
        <a:bodyPr/>
        <a:lstStyle/>
        <a:p>
          <a:endParaRPr lang="cs-CZ"/>
        </a:p>
      </dgm:t>
    </dgm:pt>
    <dgm:pt modelId="{CB29035C-E499-4863-837D-04FE963C6505}">
      <dgm:prSet phldrT="[Text]" custT="1"/>
      <dgm:spPr/>
      <dgm:t>
        <a:bodyPr/>
        <a:lstStyle/>
        <a:p>
          <a:r>
            <a:rPr lang="cs-CZ" sz="1600" b="1" dirty="0"/>
            <a:t>PŮDNÍ VZDUCH</a:t>
          </a:r>
        </a:p>
      </dgm:t>
    </dgm:pt>
    <dgm:pt modelId="{4C5BB728-3B23-4E9C-B37D-DF3E6931BE7B}" type="parTrans" cxnId="{D5F3718B-9051-487C-BA8E-6D19079F57C6}">
      <dgm:prSet/>
      <dgm:spPr/>
      <dgm:t>
        <a:bodyPr/>
        <a:lstStyle/>
        <a:p>
          <a:endParaRPr lang="cs-CZ"/>
        </a:p>
      </dgm:t>
    </dgm:pt>
    <dgm:pt modelId="{1D588C46-2FA7-4BB7-A3BC-363AD9A1886A}" type="sibTrans" cxnId="{D5F3718B-9051-487C-BA8E-6D19079F57C6}">
      <dgm:prSet/>
      <dgm:spPr/>
      <dgm:t>
        <a:bodyPr/>
        <a:lstStyle/>
        <a:p>
          <a:endParaRPr lang="cs-CZ"/>
        </a:p>
      </dgm:t>
    </dgm:pt>
    <dgm:pt modelId="{891B7BBB-FE68-4F1C-926F-6E593971CC8B}">
      <dgm:prSet phldrT="[Text]" custT="1"/>
      <dgm:spPr/>
      <dgm:t>
        <a:bodyPr/>
        <a:lstStyle/>
        <a:p>
          <a:r>
            <a:rPr lang="cs-CZ" sz="1800" b="1" dirty="0"/>
            <a:t>ŽIVÉ</a:t>
          </a:r>
        </a:p>
        <a:p>
          <a:r>
            <a:rPr lang="cs-CZ" sz="1800" dirty="0"/>
            <a:t>(ORGANICKÉ</a:t>
          </a:r>
          <a:r>
            <a:rPr lang="cs-CZ" sz="2400" dirty="0"/>
            <a:t>)</a:t>
          </a:r>
        </a:p>
      </dgm:t>
    </dgm:pt>
    <dgm:pt modelId="{17BFDAB4-DF83-4583-9115-4924361B5568}" type="parTrans" cxnId="{856DB0E5-E467-4F79-A00E-5D1151A39869}">
      <dgm:prSet/>
      <dgm:spPr/>
      <dgm:t>
        <a:bodyPr/>
        <a:lstStyle/>
        <a:p>
          <a:endParaRPr lang="cs-CZ"/>
        </a:p>
      </dgm:t>
    </dgm:pt>
    <dgm:pt modelId="{BDB6BCAB-7A7D-41A3-AFBC-AB84DBB45D31}" type="sibTrans" cxnId="{856DB0E5-E467-4F79-A00E-5D1151A39869}">
      <dgm:prSet/>
      <dgm:spPr/>
      <dgm:t>
        <a:bodyPr/>
        <a:lstStyle/>
        <a:p>
          <a:endParaRPr lang="cs-CZ"/>
        </a:p>
      </dgm:t>
    </dgm:pt>
    <dgm:pt modelId="{83756D04-7069-49EA-886B-C858CDB5A6DE}">
      <dgm:prSet phldrT="[Text]" custT="1"/>
      <dgm:spPr/>
      <dgm:t>
        <a:bodyPr/>
        <a:lstStyle/>
        <a:p>
          <a:r>
            <a:rPr lang="cs-CZ" sz="1600" b="1" dirty="0"/>
            <a:t>KOŘENY</a:t>
          </a:r>
        </a:p>
        <a:p>
          <a:r>
            <a:rPr lang="cs-CZ" sz="1600" b="1" dirty="0"/>
            <a:t>ŽIVÝCH</a:t>
          </a:r>
        </a:p>
        <a:p>
          <a:r>
            <a:rPr lang="cs-CZ" sz="1600" b="1" dirty="0"/>
            <a:t>ROSTLIN</a:t>
          </a:r>
        </a:p>
      </dgm:t>
    </dgm:pt>
    <dgm:pt modelId="{EB7BBC14-ABFA-476E-A341-691637270D7B}" type="parTrans" cxnId="{3F6075E1-9484-4691-AA58-4BC43F5183ED}">
      <dgm:prSet/>
      <dgm:spPr/>
      <dgm:t>
        <a:bodyPr/>
        <a:lstStyle/>
        <a:p>
          <a:endParaRPr lang="cs-CZ"/>
        </a:p>
      </dgm:t>
    </dgm:pt>
    <dgm:pt modelId="{6FA1BB8D-4F23-493A-B720-C031CD4EAF51}" type="sibTrans" cxnId="{3F6075E1-9484-4691-AA58-4BC43F5183ED}">
      <dgm:prSet/>
      <dgm:spPr/>
      <dgm:t>
        <a:bodyPr/>
        <a:lstStyle/>
        <a:p>
          <a:endParaRPr lang="cs-CZ"/>
        </a:p>
      </dgm:t>
    </dgm:pt>
    <dgm:pt modelId="{CE0537F0-42DA-4E28-9BE3-35B2738EF729}">
      <dgm:prSet phldrT="[Text]" custT="1"/>
      <dgm:spPr/>
      <dgm:t>
        <a:bodyPr/>
        <a:lstStyle/>
        <a:p>
          <a:r>
            <a:rPr lang="cs-CZ" sz="2000" b="1" dirty="0"/>
            <a:t>SLOŽKY PŮDY</a:t>
          </a:r>
        </a:p>
      </dgm:t>
    </dgm:pt>
    <dgm:pt modelId="{5631EC09-2647-4574-9828-DC1C6485D35F}" type="sibTrans" cxnId="{AA4AA3AA-2869-4D31-87A0-C1EDB84438BA}">
      <dgm:prSet/>
      <dgm:spPr/>
      <dgm:t>
        <a:bodyPr/>
        <a:lstStyle/>
        <a:p>
          <a:endParaRPr lang="cs-CZ"/>
        </a:p>
      </dgm:t>
    </dgm:pt>
    <dgm:pt modelId="{2FE91E28-DED7-45F1-8E15-0DE08193843F}" type="parTrans" cxnId="{AA4AA3AA-2869-4D31-87A0-C1EDB84438BA}">
      <dgm:prSet/>
      <dgm:spPr/>
      <dgm:t>
        <a:bodyPr/>
        <a:lstStyle/>
        <a:p>
          <a:endParaRPr lang="cs-CZ"/>
        </a:p>
      </dgm:t>
    </dgm:pt>
    <dgm:pt modelId="{A33D2194-072A-49BE-BA30-055B6898EE6A}">
      <dgm:prSet custT="1"/>
      <dgm:spPr/>
      <dgm:t>
        <a:bodyPr/>
        <a:lstStyle/>
        <a:p>
          <a:r>
            <a:rPr lang="cs-CZ" sz="1600" b="1" dirty="0"/>
            <a:t>ZVĚTRALINY</a:t>
          </a:r>
        </a:p>
      </dgm:t>
    </dgm:pt>
    <dgm:pt modelId="{429F246E-C65D-44D1-B226-69396A5CA2E9}" type="parTrans" cxnId="{FEE4EE6F-2491-4A95-9C72-9E5934C56485}">
      <dgm:prSet/>
      <dgm:spPr/>
      <dgm:t>
        <a:bodyPr/>
        <a:lstStyle/>
        <a:p>
          <a:endParaRPr lang="cs-CZ"/>
        </a:p>
      </dgm:t>
    </dgm:pt>
    <dgm:pt modelId="{526AACF2-5011-4B53-B3B1-D777466E2815}" type="sibTrans" cxnId="{FEE4EE6F-2491-4A95-9C72-9E5934C56485}">
      <dgm:prSet/>
      <dgm:spPr/>
      <dgm:t>
        <a:bodyPr/>
        <a:lstStyle/>
        <a:p>
          <a:endParaRPr lang="cs-CZ"/>
        </a:p>
      </dgm:t>
    </dgm:pt>
    <dgm:pt modelId="{5C82EA79-F81B-4B11-9786-33756A3C2950}">
      <dgm:prSet custT="1"/>
      <dgm:spPr/>
      <dgm:t>
        <a:bodyPr/>
        <a:lstStyle/>
        <a:p>
          <a:r>
            <a:rPr lang="cs-CZ" sz="1600" b="1" dirty="0"/>
            <a:t>ŽIVOČICHOVÉ</a:t>
          </a:r>
        </a:p>
        <a:p>
          <a:r>
            <a:rPr lang="cs-CZ" sz="1600" b="1" dirty="0"/>
            <a:t>MIKROORGANIZMY</a:t>
          </a:r>
        </a:p>
      </dgm:t>
    </dgm:pt>
    <dgm:pt modelId="{87952261-788A-4803-90FD-0A9F2089952E}" type="parTrans" cxnId="{1A2B62DA-D5D5-4ABF-831F-78BE2A086D4C}">
      <dgm:prSet/>
      <dgm:spPr/>
      <dgm:t>
        <a:bodyPr/>
        <a:lstStyle/>
        <a:p>
          <a:endParaRPr lang="cs-CZ"/>
        </a:p>
      </dgm:t>
    </dgm:pt>
    <dgm:pt modelId="{0B11F6EF-48D4-431F-B4FA-082EC57D7804}" type="sibTrans" cxnId="{1A2B62DA-D5D5-4ABF-831F-78BE2A086D4C}">
      <dgm:prSet/>
      <dgm:spPr/>
      <dgm:t>
        <a:bodyPr/>
        <a:lstStyle/>
        <a:p>
          <a:endParaRPr lang="cs-CZ"/>
        </a:p>
      </dgm:t>
    </dgm:pt>
    <dgm:pt modelId="{5EDE6E40-F1BB-4CFE-8DA2-D9531068C7FE}">
      <dgm:prSet custT="1"/>
      <dgm:spPr/>
      <dgm:t>
        <a:bodyPr/>
        <a:lstStyle/>
        <a:p>
          <a:r>
            <a:rPr lang="cs-CZ" sz="1600" b="1" dirty="0"/>
            <a:t>HUMUS</a:t>
          </a:r>
        </a:p>
      </dgm:t>
    </dgm:pt>
    <dgm:pt modelId="{C35F0318-1726-4AF6-B89B-E8EAC659DB55}" type="parTrans" cxnId="{F65A9998-1A63-49F7-88C6-9FB0C28A79B0}">
      <dgm:prSet/>
      <dgm:spPr/>
      <dgm:t>
        <a:bodyPr/>
        <a:lstStyle/>
        <a:p>
          <a:endParaRPr lang="cs-CZ"/>
        </a:p>
      </dgm:t>
    </dgm:pt>
    <dgm:pt modelId="{E82A4DA9-C9FA-4520-BD18-F9EA8B7CD246}" type="sibTrans" cxnId="{F65A9998-1A63-49F7-88C6-9FB0C28A79B0}">
      <dgm:prSet/>
      <dgm:spPr/>
      <dgm:t>
        <a:bodyPr/>
        <a:lstStyle/>
        <a:p>
          <a:endParaRPr lang="cs-CZ"/>
        </a:p>
      </dgm:t>
    </dgm:pt>
    <dgm:pt modelId="{17A94919-0D2E-4357-8B62-20B09880042A}" type="pres">
      <dgm:prSet presAssocID="{29CA83CD-45EE-4D91-A0F5-E253D2840D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34539F1-05A9-4382-A3D0-007D0DCD5DB9}" type="pres">
      <dgm:prSet presAssocID="{CE0537F0-42DA-4E28-9BE3-35B2738EF729}" presName="hierRoot1" presStyleCnt="0"/>
      <dgm:spPr/>
    </dgm:pt>
    <dgm:pt modelId="{893F0CEB-6956-4D40-B50B-3083055FE837}" type="pres">
      <dgm:prSet presAssocID="{CE0537F0-42DA-4E28-9BE3-35B2738EF729}" presName="composite" presStyleCnt="0"/>
      <dgm:spPr/>
    </dgm:pt>
    <dgm:pt modelId="{3F531EFE-3A21-4CFA-9C8D-974BF3F0D17F}" type="pres">
      <dgm:prSet presAssocID="{CE0537F0-42DA-4E28-9BE3-35B2738EF729}" presName="background" presStyleLbl="node0" presStyleIdx="0" presStyleCnt="1"/>
      <dgm:spPr/>
    </dgm:pt>
    <dgm:pt modelId="{47D8A73E-8AAF-47E8-822A-F02F198E0356}" type="pres">
      <dgm:prSet presAssocID="{CE0537F0-42DA-4E28-9BE3-35B2738EF729}" presName="text" presStyleLbl="fgAcc0" presStyleIdx="0" presStyleCnt="1" custScaleX="146804" custScaleY="122719">
        <dgm:presLayoutVars>
          <dgm:chPref val="3"/>
        </dgm:presLayoutVars>
      </dgm:prSet>
      <dgm:spPr/>
    </dgm:pt>
    <dgm:pt modelId="{E048790A-FA64-4FAE-A1DD-D67BE9880C3F}" type="pres">
      <dgm:prSet presAssocID="{CE0537F0-42DA-4E28-9BE3-35B2738EF729}" presName="hierChild2" presStyleCnt="0"/>
      <dgm:spPr/>
    </dgm:pt>
    <dgm:pt modelId="{2C4F91D9-DF17-4B66-9B89-33B1A359C13B}" type="pres">
      <dgm:prSet presAssocID="{A985381E-0C71-48FF-916B-B5C871DBAE84}" presName="Name10" presStyleLbl="parChTrans1D2" presStyleIdx="0" presStyleCnt="2"/>
      <dgm:spPr/>
    </dgm:pt>
    <dgm:pt modelId="{37490E04-3830-450A-874D-594AC3F91BDA}" type="pres">
      <dgm:prSet presAssocID="{AA89DBF9-2FD4-4AB6-8334-70C29EE7F00D}" presName="hierRoot2" presStyleCnt="0"/>
      <dgm:spPr/>
    </dgm:pt>
    <dgm:pt modelId="{84494841-D75A-49A1-AC54-32B0F7003837}" type="pres">
      <dgm:prSet presAssocID="{AA89DBF9-2FD4-4AB6-8334-70C29EE7F00D}" presName="composite2" presStyleCnt="0"/>
      <dgm:spPr/>
    </dgm:pt>
    <dgm:pt modelId="{04C08BC1-54DA-4519-A4F9-890B0A23491F}" type="pres">
      <dgm:prSet presAssocID="{AA89DBF9-2FD4-4AB6-8334-70C29EE7F00D}" presName="background2" presStyleLbl="node2" presStyleIdx="0" presStyleCnt="2"/>
      <dgm:spPr/>
    </dgm:pt>
    <dgm:pt modelId="{32D0FF65-2960-4145-94F4-7A532C56645F}" type="pres">
      <dgm:prSet presAssocID="{AA89DBF9-2FD4-4AB6-8334-70C29EE7F00D}" presName="text2" presStyleLbl="fgAcc2" presStyleIdx="0" presStyleCnt="2" custScaleX="241105">
        <dgm:presLayoutVars>
          <dgm:chPref val="3"/>
        </dgm:presLayoutVars>
      </dgm:prSet>
      <dgm:spPr/>
    </dgm:pt>
    <dgm:pt modelId="{C387C11B-BE58-48DD-A4D9-F4323883C02E}" type="pres">
      <dgm:prSet presAssocID="{AA89DBF9-2FD4-4AB6-8334-70C29EE7F00D}" presName="hierChild3" presStyleCnt="0"/>
      <dgm:spPr/>
    </dgm:pt>
    <dgm:pt modelId="{D7724204-B99D-4E96-879D-0A04B78E9723}" type="pres">
      <dgm:prSet presAssocID="{429F246E-C65D-44D1-B226-69396A5CA2E9}" presName="Name17" presStyleLbl="parChTrans1D3" presStyleIdx="0" presStyleCnt="6"/>
      <dgm:spPr/>
    </dgm:pt>
    <dgm:pt modelId="{311F4971-D1A3-4F08-B8B8-52D0E8914270}" type="pres">
      <dgm:prSet presAssocID="{A33D2194-072A-49BE-BA30-055B6898EE6A}" presName="hierRoot3" presStyleCnt="0"/>
      <dgm:spPr/>
    </dgm:pt>
    <dgm:pt modelId="{359A6F66-DE53-4D93-A0DD-A791723D0E96}" type="pres">
      <dgm:prSet presAssocID="{A33D2194-072A-49BE-BA30-055B6898EE6A}" presName="composite3" presStyleCnt="0"/>
      <dgm:spPr/>
    </dgm:pt>
    <dgm:pt modelId="{03B7CB92-BA69-4192-B2BD-5319FBA6EC04}" type="pres">
      <dgm:prSet presAssocID="{A33D2194-072A-49BE-BA30-055B6898EE6A}" presName="background3" presStyleLbl="node3" presStyleIdx="0" presStyleCnt="6"/>
      <dgm:spPr/>
    </dgm:pt>
    <dgm:pt modelId="{6C886452-B180-4287-B810-2F983B812E26}" type="pres">
      <dgm:prSet presAssocID="{A33D2194-072A-49BE-BA30-055B6898EE6A}" presName="text3" presStyleLbl="fgAcc3" presStyleIdx="0" presStyleCnt="6" custScaleX="119929">
        <dgm:presLayoutVars>
          <dgm:chPref val="3"/>
        </dgm:presLayoutVars>
      </dgm:prSet>
      <dgm:spPr/>
    </dgm:pt>
    <dgm:pt modelId="{D83A7BD2-47F6-4A24-A223-ED353C5FD4E0}" type="pres">
      <dgm:prSet presAssocID="{A33D2194-072A-49BE-BA30-055B6898EE6A}" presName="hierChild4" presStyleCnt="0"/>
      <dgm:spPr/>
    </dgm:pt>
    <dgm:pt modelId="{6AA220E6-1800-43C5-958F-9AB2CDB91853}" type="pres">
      <dgm:prSet presAssocID="{FB63C517-E040-4711-98DC-ABC9B5E9E734}" presName="Name17" presStyleLbl="parChTrans1D3" presStyleIdx="1" presStyleCnt="6"/>
      <dgm:spPr/>
    </dgm:pt>
    <dgm:pt modelId="{B4817946-0835-419B-B40B-CFAC9CB3C82F}" type="pres">
      <dgm:prSet presAssocID="{34422F19-887B-4D1E-B479-8C1262F8EF01}" presName="hierRoot3" presStyleCnt="0"/>
      <dgm:spPr/>
    </dgm:pt>
    <dgm:pt modelId="{AD8A4070-F33C-4D49-84A8-F78B2D92CEAB}" type="pres">
      <dgm:prSet presAssocID="{34422F19-887B-4D1E-B479-8C1262F8EF01}" presName="composite3" presStyleCnt="0"/>
      <dgm:spPr/>
    </dgm:pt>
    <dgm:pt modelId="{2A88D5AF-B24C-46B8-9C7E-BDA067AB47F9}" type="pres">
      <dgm:prSet presAssocID="{34422F19-887B-4D1E-B479-8C1262F8EF01}" presName="background3" presStyleLbl="node3" presStyleIdx="1" presStyleCnt="6"/>
      <dgm:spPr/>
    </dgm:pt>
    <dgm:pt modelId="{9DBF314B-4144-482D-A5FD-9B5787168A00}" type="pres">
      <dgm:prSet presAssocID="{34422F19-887B-4D1E-B479-8C1262F8EF01}" presName="text3" presStyleLbl="fgAcc3" presStyleIdx="1" presStyleCnt="6" custScaleX="72284">
        <dgm:presLayoutVars>
          <dgm:chPref val="3"/>
        </dgm:presLayoutVars>
      </dgm:prSet>
      <dgm:spPr/>
    </dgm:pt>
    <dgm:pt modelId="{B630B9B7-4548-4FD0-BAE3-66A0B930A833}" type="pres">
      <dgm:prSet presAssocID="{34422F19-887B-4D1E-B479-8C1262F8EF01}" presName="hierChild4" presStyleCnt="0"/>
      <dgm:spPr/>
    </dgm:pt>
    <dgm:pt modelId="{9B9A5D11-C206-4F23-B61D-2F9BD6B8B7FA}" type="pres">
      <dgm:prSet presAssocID="{4C5BB728-3B23-4E9C-B37D-DF3E6931BE7B}" presName="Name17" presStyleLbl="parChTrans1D3" presStyleIdx="2" presStyleCnt="6"/>
      <dgm:spPr/>
    </dgm:pt>
    <dgm:pt modelId="{16AF9A7E-A0BC-4F56-B2D1-FB0399D0D827}" type="pres">
      <dgm:prSet presAssocID="{CB29035C-E499-4863-837D-04FE963C6505}" presName="hierRoot3" presStyleCnt="0"/>
      <dgm:spPr/>
    </dgm:pt>
    <dgm:pt modelId="{E7194C01-973E-4FAF-964C-E668132A62DF}" type="pres">
      <dgm:prSet presAssocID="{CB29035C-E499-4863-837D-04FE963C6505}" presName="composite3" presStyleCnt="0"/>
      <dgm:spPr/>
    </dgm:pt>
    <dgm:pt modelId="{F4BAA38D-72FF-4D44-8B95-F5C7E591ABFE}" type="pres">
      <dgm:prSet presAssocID="{CB29035C-E499-4863-837D-04FE963C6505}" presName="background3" presStyleLbl="node3" presStyleIdx="2" presStyleCnt="6"/>
      <dgm:spPr/>
    </dgm:pt>
    <dgm:pt modelId="{BCEEC1E6-C735-4DDF-9EF2-8AD63D7CE13E}" type="pres">
      <dgm:prSet presAssocID="{CB29035C-E499-4863-837D-04FE963C6505}" presName="text3" presStyleLbl="fgAcc3" presStyleIdx="2" presStyleCnt="6" custScaleX="85727">
        <dgm:presLayoutVars>
          <dgm:chPref val="3"/>
        </dgm:presLayoutVars>
      </dgm:prSet>
      <dgm:spPr/>
    </dgm:pt>
    <dgm:pt modelId="{4109DACC-F337-4198-A026-CE7B6ADD755D}" type="pres">
      <dgm:prSet presAssocID="{CB29035C-E499-4863-837D-04FE963C6505}" presName="hierChild4" presStyleCnt="0"/>
      <dgm:spPr/>
    </dgm:pt>
    <dgm:pt modelId="{C3A32EFA-9EE9-4844-B699-1AD0AB5AFCE5}" type="pres">
      <dgm:prSet presAssocID="{C35F0318-1726-4AF6-B89B-E8EAC659DB55}" presName="Name17" presStyleLbl="parChTrans1D3" presStyleIdx="3" presStyleCnt="6"/>
      <dgm:spPr/>
    </dgm:pt>
    <dgm:pt modelId="{07E8594B-3349-4E16-BE29-61A7B84E587A}" type="pres">
      <dgm:prSet presAssocID="{5EDE6E40-F1BB-4CFE-8DA2-D9531068C7FE}" presName="hierRoot3" presStyleCnt="0"/>
      <dgm:spPr/>
    </dgm:pt>
    <dgm:pt modelId="{2514B852-2BFA-44C4-8822-DBCFD0908378}" type="pres">
      <dgm:prSet presAssocID="{5EDE6E40-F1BB-4CFE-8DA2-D9531068C7FE}" presName="composite3" presStyleCnt="0"/>
      <dgm:spPr/>
    </dgm:pt>
    <dgm:pt modelId="{F2CB86C8-03D1-4D32-A8AF-118855DEF932}" type="pres">
      <dgm:prSet presAssocID="{5EDE6E40-F1BB-4CFE-8DA2-D9531068C7FE}" presName="background3" presStyleLbl="node3" presStyleIdx="3" presStyleCnt="6"/>
      <dgm:spPr/>
    </dgm:pt>
    <dgm:pt modelId="{91D45C5F-BF7F-4C26-8A59-9FC0229EB95B}" type="pres">
      <dgm:prSet presAssocID="{5EDE6E40-F1BB-4CFE-8DA2-D9531068C7FE}" presName="text3" presStyleLbl="fgAcc3" presStyleIdx="3" presStyleCnt="6" custScaleX="103395">
        <dgm:presLayoutVars>
          <dgm:chPref val="3"/>
        </dgm:presLayoutVars>
      </dgm:prSet>
      <dgm:spPr/>
    </dgm:pt>
    <dgm:pt modelId="{DE063A86-9CD6-4451-89A4-0CF80645AF36}" type="pres">
      <dgm:prSet presAssocID="{5EDE6E40-F1BB-4CFE-8DA2-D9531068C7FE}" presName="hierChild4" presStyleCnt="0"/>
      <dgm:spPr/>
    </dgm:pt>
    <dgm:pt modelId="{FB29B1B2-01E9-4DD1-9418-6D5F63D9DEB0}" type="pres">
      <dgm:prSet presAssocID="{17BFDAB4-DF83-4583-9115-4924361B5568}" presName="Name10" presStyleLbl="parChTrans1D2" presStyleIdx="1" presStyleCnt="2"/>
      <dgm:spPr/>
    </dgm:pt>
    <dgm:pt modelId="{04C1ADC9-B6E8-46A1-9357-D08645D58383}" type="pres">
      <dgm:prSet presAssocID="{891B7BBB-FE68-4F1C-926F-6E593971CC8B}" presName="hierRoot2" presStyleCnt="0"/>
      <dgm:spPr/>
    </dgm:pt>
    <dgm:pt modelId="{2A25EA88-97B7-4497-87E9-BBFCD8575A07}" type="pres">
      <dgm:prSet presAssocID="{891B7BBB-FE68-4F1C-926F-6E593971CC8B}" presName="composite2" presStyleCnt="0"/>
      <dgm:spPr/>
    </dgm:pt>
    <dgm:pt modelId="{95257334-4B76-415A-87E8-1798F5FD777B}" type="pres">
      <dgm:prSet presAssocID="{891B7BBB-FE68-4F1C-926F-6E593971CC8B}" presName="background2" presStyleLbl="node2" presStyleIdx="1" presStyleCnt="2"/>
      <dgm:spPr/>
    </dgm:pt>
    <dgm:pt modelId="{94AE464C-338D-4E4B-BC57-9FD58BA31312}" type="pres">
      <dgm:prSet presAssocID="{891B7BBB-FE68-4F1C-926F-6E593971CC8B}" presName="text2" presStyleLbl="fgAcc2" presStyleIdx="1" presStyleCnt="2" custScaleX="190273">
        <dgm:presLayoutVars>
          <dgm:chPref val="3"/>
        </dgm:presLayoutVars>
      </dgm:prSet>
      <dgm:spPr/>
    </dgm:pt>
    <dgm:pt modelId="{E9EBEDBB-12B8-41D1-9A70-9FCD7F38425A}" type="pres">
      <dgm:prSet presAssocID="{891B7BBB-FE68-4F1C-926F-6E593971CC8B}" presName="hierChild3" presStyleCnt="0"/>
      <dgm:spPr/>
    </dgm:pt>
    <dgm:pt modelId="{4A5AA60D-DB33-4BE9-A19F-242CF80160E0}" type="pres">
      <dgm:prSet presAssocID="{EB7BBC14-ABFA-476E-A341-691637270D7B}" presName="Name17" presStyleLbl="parChTrans1D3" presStyleIdx="4" presStyleCnt="6"/>
      <dgm:spPr/>
    </dgm:pt>
    <dgm:pt modelId="{D6B456FB-E1DE-4C2F-9BE8-6126ADEB1DC7}" type="pres">
      <dgm:prSet presAssocID="{83756D04-7069-49EA-886B-C858CDB5A6DE}" presName="hierRoot3" presStyleCnt="0"/>
      <dgm:spPr/>
    </dgm:pt>
    <dgm:pt modelId="{59FCFDC8-7377-403C-9897-251B59DD9AA9}" type="pres">
      <dgm:prSet presAssocID="{83756D04-7069-49EA-886B-C858CDB5A6DE}" presName="composite3" presStyleCnt="0"/>
      <dgm:spPr/>
    </dgm:pt>
    <dgm:pt modelId="{5CBF0717-87C5-4A36-955D-0298F84923C7}" type="pres">
      <dgm:prSet presAssocID="{83756D04-7069-49EA-886B-C858CDB5A6DE}" presName="background3" presStyleLbl="node3" presStyleIdx="4" presStyleCnt="6"/>
      <dgm:spPr/>
    </dgm:pt>
    <dgm:pt modelId="{CF8D9A05-9358-4E4B-B289-D62953959796}" type="pres">
      <dgm:prSet presAssocID="{83756D04-7069-49EA-886B-C858CDB5A6DE}" presName="text3" presStyleLbl="fgAcc3" presStyleIdx="4" presStyleCnt="6" custScaleX="85445" custScaleY="164381">
        <dgm:presLayoutVars>
          <dgm:chPref val="3"/>
        </dgm:presLayoutVars>
      </dgm:prSet>
      <dgm:spPr/>
    </dgm:pt>
    <dgm:pt modelId="{39183ABD-118D-47EA-B2E6-5F8D563B0FB9}" type="pres">
      <dgm:prSet presAssocID="{83756D04-7069-49EA-886B-C858CDB5A6DE}" presName="hierChild4" presStyleCnt="0"/>
      <dgm:spPr/>
    </dgm:pt>
    <dgm:pt modelId="{6A370AAD-4BA4-476A-B247-834DBBA18A33}" type="pres">
      <dgm:prSet presAssocID="{87952261-788A-4803-90FD-0A9F2089952E}" presName="Name17" presStyleLbl="parChTrans1D3" presStyleIdx="5" presStyleCnt="6"/>
      <dgm:spPr/>
    </dgm:pt>
    <dgm:pt modelId="{7E0EBA40-522C-4554-B0BE-B7FF0D6E41B8}" type="pres">
      <dgm:prSet presAssocID="{5C82EA79-F81B-4B11-9786-33756A3C2950}" presName="hierRoot3" presStyleCnt="0"/>
      <dgm:spPr/>
    </dgm:pt>
    <dgm:pt modelId="{5549DBF0-37BD-4851-BA4B-282760496172}" type="pres">
      <dgm:prSet presAssocID="{5C82EA79-F81B-4B11-9786-33756A3C2950}" presName="composite3" presStyleCnt="0"/>
      <dgm:spPr/>
    </dgm:pt>
    <dgm:pt modelId="{BA501EE8-7585-48B6-8EA3-330301F191B8}" type="pres">
      <dgm:prSet presAssocID="{5C82EA79-F81B-4B11-9786-33756A3C2950}" presName="background3" presStyleLbl="node3" presStyleIdx="5" presStyleCnt="6"/>
      <dgm:spPr/>
    </dgm:pt>
    <dgm:pt modelId="{2A3D66AF-78FA-4DC1-8AF6-D0974B1A23B5}" type="pres">
      <dgm:prSet presAssocID="{5C82EA79-F81B-4B11-9786-33756A3C2950}" presName="text3" presStyleLbl="fgAcc3" presStyleIdx="5" presStyleCnt="6" custScaleX="172170">
        <dgm:presLayoutVars>
          <dgm:chPref val="3"/>
        </dgm:presLayoutVars>
      </dgm:prSet>
      <dgm:spPr/>
    </dgm:pt>
    <dgm:pt modelId="{2E0B9197-EE3F-4FF3-8B24-76F1D703EAD1}" type="pres">
      <dgm:prSet presAssocID="{5C82EA79-F81B-4B11-9786-33756A3C2950}" presName="hierChild4" presStyleCnt="0"/>
      <dgm:spPr/>
    </dgm:pt>
  </dgm:ptLst>
  <dgm:cxnLst>
    <dgm:cxn modelId="{ED2B6A07-1AA6-4D56-9B9E-2D94A8667B98}" type="presOf" srcId="{4C5BB728-3B23-4E9C-B37D-DF3E6931BE7B}" destId="{9B9A5D11-C206-4F23-B61D-2F9BD6B8B7FA}" srcOrd="0" destOrd="0" presId="urn:microsoft.com/office/officeart/2005/8/layout/hierarchy1"/>
    <dgm:cxn modelId="{D8CDE70D-C92D-44FF-9D6E-4C4A53976146}" type="presOf" srcId="{A33D2194-072A-49BE-BA30-055B6898EE6A}" destId="{6C886452-B180-4287-B810-2F983B812E26}" srcOrd="0" destOrd="0" presId="urn:microsoft.com/office/officeart/2005/8/layout/hierarchy1"/>
    <dgm:cxn modelId="{E2412019-1222-4206-8882-40EA23F13595}" srcId="{CE0537F0-42DA-4E28-9BE3-35B2738EF729}" destId="{AA89DBF9-2FD4-4AB6-8334-70C29EE7F00D}" srcOrd="0" destOrd="0" parTransId="{A985381E-0C71-48FF-916B-B5C871DBAE84}" sibTransId="{AD180115-2297-4E6F-95C7-D9185A948878}"/>
    <dgm:cxn modelId="{ED66E630-8A20-4348-A481-70FAD7DE805D}" type="presOf" srcId="{34422F19-887B-4D1E-B479-8C1262F8EF01}" destId="{9DBF314B-4144-482D-A5FD-9B5787168A00}" srcOrd="0" destOrd="0" presId="urn:microsoft.com/office/officeart/2005/8/layout/hierarchy1"/>
    <dgm:cxn modelId="{7D0FC435-778E-4F07-B11E-A398E806FCBD}" type="presOf" srcId="{17BFDAB4-DF83-4583-9115-4924361B5568}" destId="{FB29B1B2-01E9-4DD1-9418-6D5F63D9DEB0}" srcOrd="0" destOrd="0" presId="urn:microsoft.com/office/officeart/2005/8/layout/hierarchy1"/>
    <dgm:cxn modelId="{A9DAEB3D-DDD4-4FC2-A0A0-41B237CEB3D3}" type="presOf" srcId="{5EDE6E40-F1BB-4CFE-8DA2-D9531068C7FE}" destId="{91D45C5F-BF7F-4C26-8A59-9FC0229EB95B}" srcOrd="0" destOrd="0" presId="urn:microsoft.com/office/officeart/2005/8/layout/hierarchy1"/>
    <dgm:cxn modelId="{A03A8548-3BF4-43C6-90C5-BD700C57B783}" type="presOf" srcId="{C35F0318-1726-4AF6-B89B-E8EAC659DB55}" destId="{C3A32EFA-9EE9-4844-B699-1AD0AB5AFCE5}" srcOrd="0" destOrd="0" presId="urn:microsoft.com/office/officeart/2005/8/layout/hierarchy1"/>
    <dgm:cxn modelId="{A9E57869-B0E6-4D4B-8DF1-1CC552652D02}" type="presOf" srcId="{29CA83CD-45EE-4D91-A0F5-E253D2840D88}" destId="{17A94919-0D2E-4357-8B62-20B09880042A}" srcOrd="0" destOrd="0" presId="urn:microsoft.com/office/officeart/2005/8/layout/hierarchy1"/>
    <dgm:cxn modelId="{FEE4EE6F-2491-4A95-9C72-9E5934C56485}" srcId="{AA89DBF9-2FD4-4AB6-8334-70C29EE7F00D}" destId="{A33D2194-072A-49BE-BA30-055B6898EE6A}" srcOrd="0" destOrd="0" parTransId="{429F246E-C65D-44D1-B226-69396A5CA2E9}" sibTransId="{526AACF2-5011-4B53-B3B1-D777466E2815}"/>
    <dgm:cxn modelId="{D5F3718B-9051-487C-BA8E-6D19079F57C6}" srcId="{AA89DBF9-2FD4-4AB6-8334-70C29EE7F00D}" destId="{CB29035C-E499-4863-837D-04FE963C6505}" srcOrd="2" destOrd="0" parTransId="{4C5BB728-3B23-4E9C-B37D-DF3E6931BE7B}" sibTransId="{1D588C46-2FA7-4BB7-A3BC-363AD9A1886A}"/>
    <dgm:cxn modelId="{5BF9BC8C-6DB4-4DDA-9028-3D14D0149F28}" type="presOf" srcId="{5C82EA79-F81B-4B11-9786-33756A3C2950}" destId="{2A3D66AF-78FA-4DC1-8AF6-D0974B1A23B5}" srcOrd="0" destOrd="0" presId="urn:microsoft.com/office/officeart/2005/8/layout/hierarchy1"/>
    <dgm:cxn modelId="{82A40B8D-A306-4320-A544-732A5F8ABB23}" srcId="{AA89DBF9-2FD4-4AB6-8334-70C29EE7F00D}" destId="{34422F19-887B-4D1E-B479-8C1262F8EF01}" srcOrd="1" destOrd="0" parTransId="{FB63C517-E040-4711-98DC-ABC9B5E9E734}" sibTransId="{A5640B2F-6BFC-45EA-971C-A7BDF2CECD8D}"/>
    <dgm:cxn modelId="{03321A98-C2CB-466A-9F8F-B2AC42774F4B}" type="presOf" srcId="{AA89DBF9-2FD4-4AB6-8334-70C29EE7F00D}" destId="{32D0FF65-2960-4145-94F4-7A532C56645F}" srcOrd="0" destOrd="0" presId="urn:microsoft.com/office/officeart/2005/8/layout/hierarchy1"/>
    <dgm:cxn modelId="{F65A9998-1A63-49F7-88C6-9FB0C28A79B0}" srcId="{AA89DBF9-2FD4-4AB6-8334-70C29EE7F00D}" destId="{5EDE6E40-F1BB-4CFE-8DA2-D9531068C7FE}" srcOrd="3" destOrd="0" parTransId="{C35F0318-1726-4AF6-B89B-E8EAC659DB55}" sibTransId="{E82A4DA9-C9FA-4520-BD18-F9EA8B7CD246}"/>
    <dgm:cxn modelId="{AA4AA3AA-2869-4D31-87A0-C1EDB84438BA}" srcId="{29CA83CD-45EE-4D91-A0F5-E253D2840D88}" destId="{CE0537F0-42DA-4E28-9BE3-35B2738EF729}" srcOrd="0" destOrd="0" parTransId="{2FE91E28-DED7-45F1-8E15-0DE08193843F}" sibTransId="{5631EC09-2647-4574-9828-DC1C6485D35F}"/>
    <dgm:cxn modelId="{17EBF8AD-3052-4884-BC1D-AD742FAE0DA1}" type="presOf" srcId="{CB29035C-E499-4863-837D-04FE963C6505}" destId="{BCEEC1E6-C735-4DDF-9EF2-8AD63D7CE13E}" srcOrd="0" destOrd="0" presId="urn:microsoft.com/office/officeart/2005/8/layout/hierarchy1"/>
    <dgm:cxn modelId="{7261AAB9-5731-492B-BD7E-682217916171}" type="presOf" srcId="{891B7BBB-FE68-4F1C-926F-6E593971CC8B}" destId="{94AE464C-338D-4E4B-BC57-9FD58BA31312}" srcOrd="0" destOrd="0" presId="urn:microsoft.com/office/officeart/2005/8/layout/hierarchy1"/>
    <dgm:cxn modelId="{92D58EBA-38F6-4760-8A9C-6D12B3F3EF05}" type="presOf" srcId="{FB63C517-E040-4711-98DC-ABC9B5E9E734}" destId="{6AA220E6-1800-43C5-958F-9AB2CDB91853}" srcOrd="0" destOrd="0" presId="urn:microsoft.com/office/officeart/2005/8/layout/hierarchy1"/>
    <dgm:cxn modelId="{1A2B62DA-D5D5-4ABF-831F-78BE2A086D4C}" srcId="{891B7BBB-FE68-4F1C-926F-6E593971CC8B}" destId="{5C82EA79-F81B-4B11-9786-33756A3C2950}" srcOrd="1" destOrd="0" parTransId="{87952261-788A-4803-90FD-0A9F2089952E}" sibTransId="{0B11F6EF-48D4-431F-B4FA-082EC57D7804}"/>
    <dgm:cxn modelId="{3F6075E1-9484-4691-AA58-4BC43F5183ED}" srcId="{891B7BBB-FE68-4F1C-926F-6E593971CC8B}" destId="{83756D04-7069-49EA-886B-C858CDB5A6DE}" srcOrd="0" destOrd="0" parTransId="{EB7BBC14-ABFA-476E-A341-691637270D7B}" sibTransId="{6FA1BB8D-4F23-493A-B720-C031CD4EAF51}"/>
    <dgm:cxn modelId="{3504A2E1-01E9-48D4-BA59-5FA810D21425}" type="presOf" srcId="{A985381E-0C71-48FF-916B-B5C871DBAE84}" destId="{2C4F91D9-DF17-4B66-9B89-33B1A359C13B}" srcOrd="0" destOrd="0" presId="urn:microsoft.com/office/officeart/2005/8/layout/hierarchy1"/>
    <dgm:cxn modelId="{856DB0E5-E467-4F79-A00E-5D1151A39869}" srcId="{CE0537F0-42DA-4E28-9BE3-35B2738EF729}" destId="{891B7BBB-FE68-4F1C-926F-6E593971CC8B}" srcOrd="1" destOrd="0" parTransId="{17BFDAB4-DF83-4583-9115-4924361B5568}" sibTransId="{BDB6BCAB-7A7D-41A3-AFBC-AB84DBB45D31}"/>
    <dgm:cxn modelId="{8E1804E6-1BA6-48DC-B382-53B8D6D7CF59}" type="presOf" srcId="{83756D04-7069-49EA-886B-C858CDB5A6DE}" destId="{CF8D9A05-9358-4E4B-B289-D62953959796}" srcOrd="0" destOrd="0" presId="urn:microsoft.com/office/officeart/2005/8/layout/hierarchy1"/>
    <dgm:cxn modelId="{A6599EE6-C399-4A38-B8C5-B3BC5BC316CE}" type="presOf" srcId="{87952261-788A-4803-90FD-0A9F2089952E}" destId="{6A370AAD-4BA4-476A-B247-834DBBA18A33}" srcOrd="0" destOrd="0" presId="urn:microsoft.com/office/officeart/2005/8/layout/hierarchy1"/>
    <dgm:cxn modelId="{699CF4EB-F4ED-4E0B-87CE-DC440DC53D69}" type="presOf" srcId="{429F246E-C65D-44D1-B226-69396A5CA2E9}" destId="{D7724204-B99D-4E96-879D-0A04B78E9723}" srcOrd="0" destOrd="0" presId="urn:microsoft.com/office/officeart/2005/8/layout/hierarchy1"/>
    <dgm:cxn modelId="{D37CFEF5-396F-40AF-922F-DEBFC0BBBAD1}" type="presOf" srcId="{EB7BBC14-ABFA-476E-A341-691637270D7B}" destId="{4A5AA60D-DB33-4BE9-A19F-242CF80160E0}" srcOrd="0" destOrd="0" presId="urn:microsoft.com/office/officeart/2005/8/layout/hierarchy1"/>
    <dgm:cxn modelId="{7A6248FA-EE7B-4862-986E-808DD004D418}" type="presOf" srcId="{CE0537F0-42DA-4E28-9BE3-35B2738EF729}" destId="{47D8A73E-8AAF-47E8-822A-F02F198E0356}" srcOrd="0" destOrd="0" presId="urn:microsoft.com/office/officeart/2005/8/layout/hierarchy1"/>
    <dgm:cxn modelId="{66E4A76C-6716-4023-8EAF-19D092F1B802}" type="presParOf" srcId="{17A94919-0D2E-4357-8B62-20B09880042A}" destId="{E34539F1-05A9-4382-A3D0-007D0DCD5DB9}" srcOrd="0" destOrd="0" presId="urn:microsoft.com/office/officeart/2005/8/layout/hierarchy1"/>
    <dgm:cxn modelId="{C164F4D0-DDCE-4D02-BAFD-E9A030FF9630}" type="presParOf" srcId="{E34539F1-05A9-4382-A3D0-007D0DCD5DB9}" destId="{893F0CEB-6956-4D40-B50B-3083055FE837}" srcOrd="0" destOrd="0" presId="urn:microsoft.com/office/officeart/2005/8/layout/hierarchy1"/>
    <dgm:cxn modelId="{0B951ABD-2538-4E32-80E1-2B318E0E5A62}" type="presParOf" srcId="{893F0CEB-6956-4D40-B50B-3083055FE837}" destId="{3F531EFE-3A21-4CFA-9C8D-974BF3F0D17F}" srcOrd="0" destOrd="0" presId="urn:microsoft.com/office/officeart/2005/8/layout/hierarchy1"/>
    <dgm:cxn modelId="{5B86FA61-51C2-4CC0-BAE6-C34AACB7D9DE}" type="presParOf" srcId="{893F0CEB-6956-4D40-B50B-3083055FE837}" destId="{47D8A73E-8AAF-47E8-822A-F02F198E0356}" srcOrd="1" destOrd="0" presId="urn:microsoft.com/office/officeart/2005/8/layout/hierarchy1"/>
    <dgm:cxn modelId="{19EA7370-0F58-412C-BB66-13291CB79122}" type="presParOf" srcId="{E34539F1-05A9-4382-A3D0-007D0DCD5DB9}" destId="{E048790A-FA64-4FAE-A1DD-D67BE9880C3F}" srcOrd="1" destOrd="0" presId="urn:microsoft.com/office/officeart/2005/8/layout/hierarchy1"/>
    <dgm:cxn modelId="{0D05AA8F-6254-4AE4-B899-93CD06AC42B6}" type="presParOf" srcId="{E048790A-FA64-4FAE-A1DD-D67BE9880C3F}" destId="{2C4F91D9-DF17-4B66-9B89-33B1A359C13B}" srcOrd="0" destOrd="0" presId="urn:microsoft.com/office/officeart/2005/8/layout/hierarchy1"/>
    <dgm:cxn modelId="{EB58E3F7-10E2-44EA-89DB-814E491BEB9E}" type="presParOf" srcId="{E048790A-FA64-4FAE-A1DD-D67BE9880C3F}" destId="{37490E04-3830-450A-874D-594AC3F91BDA}" srcOrd="1" destOrd="0" presId="urn:microsoft.com/office/officeart/2005/8/layout/hierarchy1"/>
    <dgm:cxn modelId="{8B750BBF-95F4-4F6C-A085-B43629DFF7B7}" type="presParOf" srcId="{37490E04-3830-450A-874D-594AC3F91BDA}" destId="{84494841-D75A-49A1-AC54-32B0F7003837}" srcOrd="0" destOrd="0" presId="urn:microsoft.com/office/officeart/2005/8/layout/hierarchy1"/>
    <dgm:cxn modelId="{F092EDF2-BE95-4F14-981D-A5C56EEEC595}" type="presParOf" srcId="{84494841-D75A-49A1-AC54-32B0F7003837}" destId="{04C08BC1-54DA-4519-A4F9-890B0A23491F}" srcOrd="0" destOrd="0" presId="urn:microsoft.com/office/officeart/2005/8/layout/hierarchy1"/>
    <dgm:cxn modelId="{BD69E829-8358-473E-98FE-40274A56C90A}" type="presParOf" srcId="{84494841-D75A-49A1-AC54-32B0F7003837}" destId="{32D0FF65-2960-4145-94F4-7A532C56645F}" srcOrd="1" destOrd="0" presId="urn:microsoft.com/office/officeart/2005/8/layout/hierarchy1"/>
    <dgm:cxn modelId="{3C857032-7D71-42B8-AD2B-324C33109B03}" type="presParOf" srcId="{37490E04-3830-450A-874D-594AC3F91BDA}" destId="{C387C11B-BE58-48DD-A4D9-F4323883C02E}" srcOrd="1" destOrd="0" presId="urn:microsoft.com/office/officeart/2005/8/layout/hierarchy1"/>
    <dgm:cxn modelId="{2FFA7AE2-3C88-4FFB-8C21-EABBD1785E10}" type="presParOf" srcId="{C387C11B-BE58-48DD-A4D9-F4323883C02E}" destId="{D7724204-B99D-4E96-879D-0A04B78E9723}" srcOrd="0" destOrd="0" presId="urn:microsoft.com/office/officeart/2005/8/layout/hierarchy1"/>
    <dgm:cxn modelId="{133E61E8-63C0-4E8B-9252-6B01FBAFE980}" type="presParOf" srcId="{C387C11B-BE58-48DD-A4D9-F4323883C02E}" destId="{311F4971-D1A3-4F08-B8B8-52D0E8914270}" srcOrd="1" destOrd="0" presId="urn:microsoft.com/office/officeart/2005/8/layout/hierarchy1"/>
    <dgm:cxn modelId="{BC0A3FAF-8D5C-4051-8551-A46254F27202}" type="presParOf" srcId="{311F4971-D1A3-4F08-B8B8-52D0E8914270}" destId="{359A6F66-DE53-4D93-A0DD-A791723D0E96}" srcOrd="0" destOrd="0" presId="urn:microsoft.com/office/officeart/2005/8/layout/hierarchy1"/>
    <dgm:cxn modelId="{1FEE5061-4D3A-4FF7-AE81-DE397EE10A28}" type="presParOf" srcId="{359A6F66-DE53-4D93-A0DD-A791723D0E96}" destId="{03B7CB92-BA69-4192-B2BD-5319FBA6EC04}" srcOrd="0" destOrd="0" presId="urn:microsoft.com/office/officeart/2005/8/layout/hierarchy1"/>
    <dgm:cxn modelId="{63E59349-A48D-43F5-A8DD-2D1D6C963C43}" type="presParOf" srcId="{359A6F66-DE53-4D93-A0DD-A791723D0E96}" destId="{6C886452-B180-4287-B810-2F983B812E26}" srcOrd="1" destOrd="0" presId="urn:microsoft.com/office/officeart/2005/8/layout/hierarchy1"/>
    <dgm:cxn modelId="{728D30D5-9319-4DF8-8045-657427E91E5F}" type="presParOf" srcId="{311F4971-D1A3-4F08-B8B8-52D0E8914270}" destId="{D83A7BD2-47F6-4A24-A223-ED353C5FD4E0}" srcOrd="1" destOrd="0" presId="urn:microsoft.com/office/officeart/2005/8/layout/hierarchy1"/>
    <dgm:cxn modelId="{CCA52777-7A42-471D-9D79-37E337BD7F72}" type="presParOf" srcId="{C387C11B-BE58-48DD-A4D9-F4323883C02E}" destId="{6AA220E6-1800-43C5-958F-9AB2CDB91853}" srcOrd="2" destOrd="0" presId="urn:microsoft.com/office/officeart/2005/8/layout/hierarchy1"/>
    <dgm:cxn modelId="{E8A63E37-A00D-403A-9490-1060240D5F81}" type="presParOf" srcId="{C387C11B-BE58-48DD-A4D9-F4323883C02E}" destId="{B4817946-0835-419B-B40B-CFAC9CB3C82F}" srcOrd="3" destOrd="0" presId="urn:microsoft.com/office/officeart/2005/8/layout/hierarchy1"/>
    <dgm:cxn modelId="{51AB74C7-2750-47AA-B064-E716AC68274A}" type="presParOf" srcId="{B4817946-0835-419B-B40B-CFAC9CB3C82F}" destId="{AD8A4070-F33C-4D49-84A8-F78B2D92CEAB}" srcOrd="0" destOrd="0" presId="urn:microsoft.com/office/officeart/2005/8/layout/hierarchy1"/>
    <dgm:cxn modelId="{335C8900-2C36-44DD-ADF3-535AFDE0B6EA}" type="presParOf" srcId="{AD8A4070-F33C-4D49-84A8-F78B2D92CEAB}" destId="{2A88D5AF-B24C-46B8-9C7E-BDA067AB47F9}" srcOrd="0" destOrd="0" presId="urn:microsoft.com/office/officeart/2005/8/layout/hierarchy1"/>
    <dgm:cxn modelId="{89D257AF-8077-420D-90D1-2F1E3A822164}" type="presParOf" srcId="{AD8A4070-F33C-4D49-84A8-F78B2D92CEAB}" destId="{9DBF314B-4144-482D-A5FD-9B5787168A00}" srcOrd="1" destOrd="0" presId="urn:microsoft.com/office/officeart/2005/8/layout/hierarchy1"/>
    <dgm:cxn modelId="{350D48E9-A1AF-4D5B-A9D3-C35A7C61C51A}" type="presParOf" srcId="{B4817946-0835-419B-B40B-CFAC9CB3C82F}" destId="{B630B9B7-4548-4FD0-BAE3-66A0B930A833}" srcOrd="1" destOrd="0" presId="urn:microsoft.com/office/officeart/2005/8/layout/hierarchy1"/>
    <dgm:cxn modelId="{4EC54CCA-9432-42EC-BBC5-4E4A6AA07255}" type="presParOf" srcId="{C387C11B-BE58-48DD-A4D9-F4323883C02E}" destId="{9B9A5D11-C206-4F23-B61D-2F9BD6B8B7FA}" srcOrd="4" destOrd="0" presId="urn:microsoft.com/office/officeart/2005/8/layout/hierarchy1"/>
    <dgm:cxn modelId="{A7835935-A878-410B-A0C6-18E799A5DBE7}" type="presParOf" srcId="{C387C11B-BE58-48DD-A4D9-F4323883C02E}" destId="{16AF9A7E-A0BC-4F56-B2D1-FB0399D0D827}" srcOrd="5" destOrd="0" presId="urn:microsoft.com/office/officeart/2005/8/layout/hierarchy1"/>
    <dgm:cxn modelId="{CC2DF13C-5150-403E-99B0-7CFA8BCD7F2B}" type="presParOf" srcId="{16AF9A7E-A0BC-4F56-B2D1-FB0399D0D827}" destId="{E7194C01-973E-4FAF-964C-E668132A62DF}" srcOrd="0" destOrd="0" presId="urn:microsoft.com/office/officeart/2005/8/layout/hierarchy1"/>
    <dgm:cxn modelId="{9D647E67-8803-4EED-8EBC-C29EB7965085}" type="presParOf" srcId="{E7194C01-973E-4FAF-964C-E668132A62DF}" destId="{F4BAA38D-72FF-4D44-8B95-F5C7E591ABFE}" srcOrd="0" destOrd="0" presId="urn:microsoft.com/office/officeart/2005/8/layout/hierarchy1"/>
    <dgm:cxn modelId="{161BD443-6C0A-45FA-89B8-035324138A50}" type="presParOf" srcId="{E7194C01-973E-4FAF-964C-E668132A62DF}" destId="{BCEEC1E6-C735-4DDF-9EF2-8AD63D7CE13E}" srcOrd="1" destOrd="0" presId="urn:microsoft.com/office/officeart/2005/8/layout/hierarchy1"/>
    <dgm:cxn modelId="{D829AFF6-E38E-4D29-807D-480F77DB7F01}" type="presParOf" srcId="{16AF9A7E-A0BC-4F56-B2D1-FB0399D0D827}" destId="{4109DACC-F337-4198-A026-CE7B6ADD755D}" srcOrd="1" destOrd="0" presId="urn:microsoft.com/office/officeart/2005/8/layout/hierarchy1"/>
    <dgm:cxn modelId="{54BBDB09-97FE-4120-9772-A1EC4CDB3BF5}" type="presParOf" srcId="{C387C11B-BE58-48DD-A4D9-F4323883C02E}" destId="{C3A32EFA-9EE9-4844-B699-1AD0AB5AFCE5}" srcOrd="6" destOrd="0" presId="urn:microsoft.com/office/officeart/2005/8/layout/hierarchy1"/>
    <dgm:cxn modelId="{72406765-AC3D-4845-A2C3-4B77E7F2CF62}" type="presParOf" srcId="{C387C11B-BE58-48DD-A4D9-F4323883C02E}" destId="{07E8594B-3349-4E16-BE29-61A7B84E587A}" srcOrd="7" destOrd="0" presId="urn:microsoft.com/office/officeart/2005/8/layout/hierarchy1"/>
    <dgm:cxn modelId="{A9E3C124-E4ED-4AFB-BCCD-DFE6979B25B7}" type="presParOf" srcId="{07E8594B-3349-4E16-BE29-61A7B84E587A}" destId="{2514B852-2BFA-44C4-8822-DBCFD0908378}" srcOrd="0" destOrd="0" presId="urn:microsoft.com/office/officeart/2005/8/layout/hierarchy1"/>
    <dgm:cxn modelId="{9A9CDA66-5075-496F-BF5B-54620481BD73}" type="presParOf" srcId="{2514B852-2BFA-44C4-8822-DBCFD0908378}" destId="{F2CB86C8-03D1-4D32-A8AF-118855DEF932}" srcOrd="0" destOrd="0" presId="urn:microsoft.com/office/officeart/2005/8/layout/hierarchy1"/>
    <dgm:cxn modelId="{429C8B54-B0D2-4419-A585-246D629E0429}" type="presParOf" srcId="{2514B852-2BFA-44C4-8822-DBCFD0908378}" destId="{91D45C5F-BF7F-4C26-8A59-9FC0229EB95B}" srcOrd="1" destOrd="0" presId="urn:microsoft.com/office/officeart/2005/8/layout/hierarchy1"/>
    <dgm:cxn modelId="{CCBDEBE3-2BEB-45D1-BAEC-13BE662427F9}" type="presParOf" srcId="{07E8594B-3349-4E16-BE29-61A7B84E587A}" destId="{DE063A86-9CD6-4451-89A4-0CF80645AF36}" srcOrd="1" destOrd="0" presId="urn:microsoft.com/office/officeart/2005/8/layout/hierarchy1"/>
    <dgm:cxn modelId="{D04A9E7E-5D4E-482C-9472-DB0FE6B46040}" type="presParOf" srcId="{E048790A-FA64-4FAE-A1DD-D67BE9880C3F}" destId="{FB29B1B2-01E9-4DD1-9418-6D5F63D9DEB0}" srcOrd="2" destOrd="0" presId="urn:microsoft.com/office/officeart/2005/8/layout/hierarchy1"/>
    <dgm:cxn modelId="{9B666853-3C02-4030-A02F-6DC66631D094}" type="presParOf" srcId="{E048790A-FA64-4FAE-A1DD-D67BE9880C3F}" destId="{04C1ADC9-B6E8-46A1-9357-D08645D58383}" srcOrd="3" destOrd="0" presId="urn:microsoft.com/office/officeart/2005/8/layout/hierarchy1"/>
    <dgm:cxn modelId="{20DC340B-A05B-4F25-B5DC-471DCF69BA41}" type="presParOf" srcId="{04C1ADC9-B6E8-46A1-9357-D08645D58383}" destId="{2A25EA88-97B7-4497-87E9-BBFCD8575A07}" srcOrd="0" destOrd="0" presId="urn:microsoft.com/office/officeart/2005/8/layout/hierarchy1"/>
    <dgm:cxn modelId="{3B594622-6CF2-4FA3-80C2-2BDF1BD91E06}" type="presParOf" srcId="{2A25EA88-97B7-4497-87E9-BBFCD8575A07}" destId="{95257334-4B76-415A-87E8-1798F5FD777B}" srcOrd="0" destOrd="0" presId="urn:microsoft.com/office/officeart/2005/8/layout/hierarchy1"/>
    <dgm:cxn modelId="{7B099324-B54D-47D7-A776-5F91A440E70B}" type="presParOf" srcId="{2A25EA88-97B7-4497-87E9-BBFCD8575A07}" destId="{94AE464C-338D-4E4B-BC57-9FD58BA31312}" srcOrd="1" destOrd="0" presId="urn:microsoft.com/office/officeart/2005/8/layout/hierarchy1"/>
    <dgm:cxn modelId="{4CFA80F4-3A56-4E70-AE56-C64954595462}" type="presParOf" srcId="{04C1ADC9-B6E8-46A1-9357-D08645D58383}" destId="{E9EBEDBB-12B8-41D1-9A70-9FCD7F38425A}" srcOrd="1" destOrd="0" presId="urn:microsoft.com/office/officeart/2005/8/layout/hierarchy1"/>
    <dgm:cxn modelId="{5E7D647E-5598-417D-9144-EDAF158FAE14}" type="presParOf" srcId="{E9EBEDBB-12B8-41D1-9A70-9FCD7F38425A}" destId="{4A5AA60D-DB33-4BE9-A19F-242CF80160E0}" srcOrd="0" destOrd="0" presId="urn:microsoft.com/office/officeart/2005/8/layout/hierarchy1"/>
    <dgm:cxn modelId="{F7C05A13-2F7E-4CC7-AAD0-7C593F458F6C}" type="presParOf" srcId="{E9EBEDBB-12B8-41D1-9A70-9FCD7F38425A}" destId="{D6B456FB-E1DE-4C2F-9BE8-6126ADEB1DC7}" srcOrd="1" destOrd="0" presId="urn:microsoft.com/office/officeart/2005/8/layout/hierarchy1"/>
    <dgm:cxn modelId="{D8C18F1A-B82F-494D-A079-7E92B1E4F8AA}" type="presParOf" srcId="{D6B456FB-E1DE-4C2F-9BE8-6126ADEB1DC7}" destId="{59FCFDC8-7377-403C-9897-251B59DD9AA9}" srcOrd="0" destOrd="0" presId="urn:microsoft.com/office/officeart/2005/8/layout/hierarchy1"/>
    <dgm:cxn modelId="{DA8AD42A-DF30-46CA-B3E9-8FA17CA1D9F1}" type="presParOf" srcId="{59FCFDC8-7377-403C-9897-251B59DD9AA9}" destId="{5CBF0717-87C5-4A36-955D-0298F84923C7}" srcOrd="0" destOrd="0" presId="urn:microsoft.com/office/officeart/2005/8/layout/hierarchy1"/>
    <dgm:cxn modelId="{D4681333-2325-4E7F-A386-050D1853B8C5}" type="presParOf" srcId="{59FCFDC8-7377-403C-9897-251B59DD9AA9}" destId="{CF8D9A05-9358-4E4B-B289-D62953959796}" srcOrd="1" destOrd="0" presId="urn:microsoft.com/office/officeart/2005/8/layout/hierarchy1"/>
    <dgm:cxn modelId="{BBEAF4FB-6731-427D-90C0-458C4AEE86F9}" type="presParOf" srcId="{D6B456FB-E1DE-4C2F-9BE8-6126ADEB1DC7}" destId="{39183ABD-118D-47EA-B2E6-5F8D563B0FB9}" srcOrd="1" destOrd="0" presId="urn:microsoft.com/office/officeart/2005/8/layout/hierarchy1"/>
    <dgm:cxn modelId="{574AE0FD-C372-4C30-98DF-A4F5585C6F1A}" type="presParOf" srcId="{E9EBEDBB-12B8-41D1-9A70-9FCD7F38425A}" destId="{6A370AAD-4BA4-476A-B247-834DBBA18A33}" srcOrd="2" destOrd="0" presId="urn:microsoft.com/office/officeart/2005/8/layout/hierarchy1"/>
    <dgm:cxn modelId="{D223146E-0B0D-4524-A6B4-CF7C7D641ACC}" type="presParOf" srcId="{E9EBEDBB-12B8-41D1-9A70-9FCD7F38425A}" destId="{7E0EBA40-522C-4554-B0BE-B7FF0D6E41B8}" srcOrd="3" destOrd="0" presId="urn:microsoft.com/office/officeart/2005/8/layout/hierarchy1"/>
    <dgm:cxn modelId="{3E531996-DBA4-4EDF-B457-01817219EB03}" type="presParOf" srcId="{7E0EBA40-522C-4554-B0BE-B7FF0D6E41B8}" destId="{5549DBF0-37BD-4851-BA4B-282760496172}" srcOrd="0" destOrd="0" presId="urn:microsoft.com/office/officeart/2005/8/layout/hierarchy1"/>
    <dgm:cxn modelId="{EAE29CD7-9FA0-42F3-960E-2057FB6011EC}" type="presParOf" srcId="{5549DBF0-37BD-4851-BA4B-282760496172}" destId="{BA501EE8-7585-48B6-8EA3-330301F191B8}" srcOrd="0" destOrd="0" presId="urn:microsoft.com/office/officeart/2005/8/layout/hierarchy1"/>
    <dgm:cxn modelId="{48BEDD65-A3D9-4C53-957F-71947BD83AD5}" type="presParOf" srcId="{5549DBF0-37BD-4851-BA4B-282760496172}" destId="{2A3D66AF-78FA-4DC1-8AF6-D0974B1A23B5}" srcOrd="1" destOrd="0" presId="urn:microsoft.com/office/officeart/2005/8/layout/hierarchy1"/>
    <dgm:cxn modelId="{60F3311D-5E74-4F3E-9C87-5D7C895F18FD}" type="presParOf" srcId="{7E0EBA40-522C-4554-B0BE-B7FF0D6E41B8}" destId="{2E0B9197-EE3F-4FF3-8B24-76F1D703EA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AC738-6F4A-4109-B34C-FCEF8FC9CCED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D9B5F2E-C616-477C-AA14-3A22F8AB2F34}">
      <dgm:prSet phldrT="[Text]" custT="1"/>
      <dgm:spPr>
        <a:solidFill>
          <a:schemeClr val="bg1"/>
        </a:solidFill>
        <a:ln>
          <a:solidFill>
            <a:srgbClr val="922B1A"/>
          </a:solidFill>
        </a:ln>
      </dgm:spPr>
      <dgm:t>
        <a:bodyPr/>
        <a:lstStyle/>
        <a:p>
          <a:r>
            <a:rPr lang="cs-CZ" sz="1000" dirty="0"/>
            <a:t>Obr. 7</a:t>
          </a:r>
        </a:p>
      </dgm:t>
    </dgm:pt>
    <dgm:pt modelId="{1058C9A2-7844-478E-B6F2-57E310A6E836}" type="parTrans" cxnId="{25773995-AF7C-44D3-B6B4-429219F8D052}">
      <dgm:prSet/>
      <dgm:spPr/>
      <dgm:t>
        <a:bodyPr/>
        <a:lstStyle/>
        <a:p>
          <a:endParaRPr lang="cs-CZ"/>
        </a:p>
      </dgm:t>
    </dgm:pt>
    <dgm:pt modelId="{BA23499A-4115-45A5-88BA-D69E6A897EA4}" type="sibTrans" cxnId="{25773995-AF7C-44D3-B6B4-429219F8D052}">
      <dgm:prSet/>
      <dgm:spPr/>
      <dgm:t>
        <a:bodyPr/>
        <a:lstStyle/>
        <a:p>
          <a:endParaRPr lang="cs-CZ"/>
        </a:p>
      </dgm:t>
    </dgm:pt>
    <dgm:pt modelId="{47E50EF0-251B-4346-9086-C03E6F2F3516}">
      <dgm:prSet phldrT="[Text]" custT="1"/>
      <dgm:spPr/>
      <dgm:t>
        <a:bodyPr/>
        <a:lstStyle/>
        <a:p>
          <a:r>
            <a:rPr lang="cs-CZ" sz="2000" b="1" dirty="0"/>
            <a:t>Půdní eroze</a:t>
          </a:r>
        </a:p>
      </dgm:t>
    </dgm:pt>
    <dgm:pt modelId="{F91DEB17-06A2-4DC2-98B5-3E00F6146597}" type="parTrans" cxnId="{1B618993-8AA5-4D47-9C49-A99A17D8CFEA}">
      <dgm:prSet/>
      <dgm:spPr/>
      <dgm:t>
        <a:bodyPr/>
        <a:lstStyle/>
        <a:p>
          <a:endParaRPr lang="cs-CZ"/>
        </a:p>
      </dgm:t>
    </dgm:pt>
    <dgm:pt modelId="{4A7DB7B2-97A3-45C5-83D1-668D5DFB3D3E}" type="sibTrans" cxnId="{1B618993-8AA5-4D47-9C49-A99A17D8CFEA}">
      <dgm:prSet/>
      <dgm:spPr/>
      <dgm:t>
        <a:bodyPr/>
        <a:lstStyle/>
        <a:p>
          <a:endParaRPr lang="cs-CZ"/>
        </a:p>
      </dgm:t>
    </dgm:pt>
    <dgm:pt modelId="{D666FA1F-A9C2-4799-AAA6-C6A949366768}">
      <dgm:prSet phldrT="[Text]"/>
      <dgm:spPr>
        <a:solidFill>
          <a:schemeClr val="bg1"/>
        </a:solidFill>
        <a:ln>
          <a:solidFill>
            <a:srgbClr val="922B1A"/>
          </a:solidFill>
        </a:ln>
      </dgm:spPr>
      <dgm:t>
        <a:bodyPr/>
        <a:lstStyle/>
        <a:p>
          <a:r>
            <a:rPr lang="cs-CZ" dirty="0"/>
            <a:t>Obr. 8</a:t>
          </a:r>
        </a:p>
      </dgm:t>
    </dgm:pt>
    <dgm:pt modelId="{53E9D58D-9304-4E43-99DC-C09008D45031}" type="parTrans" cxnId="{86498C4E-244C-4A03-9544-751D7B9C8C17}">
      <dgm:prSet/>
      <dgm:spPr/>
      <dgm:t>
        <a:bodyPr/>
        <a:lstStyle/>
        <a:p>
          <a:endParaRPr lang="cs-CZ"/>
        </a:p>
      </dgm:t>
    </dgm:pt>
    <dgm:pt modelId="{8407B791-F418-4467-A1DD-8BCB02461039}" type="sibTrans" cxnId="{86498C4E-244C-4A03-9544-751D7B9C8C17}">
      <dgm:prSet/>
      <dgm:spPr/>
      <dgm:t>
        <a:bodyPr/>
        <a:lstStyle/>
        <a:p>
          <a:endParaRPr lang="cs-CZ"/>
        </a:p>
      </dgm:t>
    </dgm:pt>
    <dgm:pt modelId="{14644FE6-8968-490F-935F-1784E2455386}">
      <dgm:prSet phldrT="[Text]" custT="1"/>
      <dgm:spPr/>
      <dgm:t>
        <a:bodyPr/>
        <a:lstStyle/>
        <a:p>
          <a:r>
            <a:rPr lang="cs-CZ" sz="2000" b="1" dirty="0"/>
            <a:t>Sucho</a:t>
          </a:r>
        </a:p>
      </dgm:t>
    </dgm:pt>
    <dgm:pt modelId="{EE0E6A2D-A019-4E6C-A0C2-EA1F0B8170A7}" type="parTrans" cxnId="{1E2DF199-B257-4E29-8B95-2587942A732B}">
      <dgm:prSet/>
      <dgm:spPr/>
      <dgm:t>
        <a:bodyPr/>
        <a:lstStyle/>
        <a:p>
          <a:endParaRPr lang="cs-CZ"/>
        </a:p>
      </dgm:t>
    </dgm:pt>
    <dgm:pt modelId="{85D37419-354C-4F90-873B-E98773A30AA8}" type="sibTrans" cxnId="{1E2DF199-B257-4E29-8B95-2587942A732B}">
      <dgm:prSet/>
      <dgm:spPr/>
      <dgm:t>
        <a:bodyPr/>
        <a:lstStyle/>
        <a:p>
          <a:endParaRPr lang="cs-CZ"/>
        </a:p>
      </dgm:t>
    </dgm:pt>
    <dgm:pt modelId="{EF0001B7-1E62-4179-90D1-995114AA7AF9}">
      <dgm:prSet phldrT="[Text]"/>
      <dgm:spPr>
        <a:solidFill>
          <a:schemeClr val="bg1"/>
        </a:solidFill>
        <a:ln>
          <a:solidFill>
            <a:srgbClr val="922B1A"/>
          </a:solidFill>
        </a:ln>
      </dgm:spPr>
      <dgm:t>
        <a:bodyPr/>
        <a:lstStyle/>
        <a:p>
          <a:r>
            <a:rPr lang="cs-CZ" dirty="0"/>
            <a:t>Obr. 9</a:t>
          </a:r>
        </a:p>
      </dgm:t>
    </dgm:pt>
    <dgm:pt modelId="{619B763E-8B72-478D-989C-39C3038CF435}" type="parTrans" cxnId="{C537821F-2022-4C04-9762-B197BB0FF119}">
      <dgm:prSet/>
      <dgm:spPr/>
      <dgm:t>
        <a:bodyPr/>
        <a:lstStyle/>
        <a:p>
          <a:endParaRPr lang="cs-CZ"/>
        </a:p>
      </dgm:t>
    </dgm:pt>
    <dgm:pt modelId="{7F29415E-A219-4250-9B4A-57C032C1E424}" type="sibTrans" cxnId="{C537821F-2022-4C04-9762-B197BB0FF119}">
      <dgm:prSet/>
      <dgm:spPr/>
      <dgm:t>
        <a:bodyPr/>
        <a:lstStyle/>
        <a:p>
          <a:endParaRPr lang="cs-CZ"/>
        </a:p>
      </dgm:t>
    </dgm:pt>
    <dgm:pt modelId="{A5454C99-96D1-4DA0-A092-4C28121BB04B}">
      <dgm:prSet phldrT="[Text]" custT="1"/>
      <dgm:spPr/>
      <dgm:t>
        <a:bodyPr/>
        <a:lstStyle/>
        <a:p>
          <a:r>
            <a:rPr lang="cs-CZ" sz="2000" b="1" dirty="0"/>
            <a:t>Kyselé deště</a:t>
          </a:r>
        </a:p>
      </dgm:t>
    </dgm:pt>
    <dgm:pt modelId="{C061A836-0807-48E1-BFD0-F6D3B84BEDAF}" type="parTrans" cxnId="{B309E83A-1110-4760-939C-512F6003A46F}">
      <dgm:prSet/>
      <dgm:spPr/>
      <dgm:t>
        <a:bodyPr/>
        <a:lstStyle/>
        <a:p>
          <a:endParaRPr lang="cs-CZ"/>
        </a:p>
      </dgm:t>
    </dgm:pt>
    <dgm:pt modelId="{B6BC2B81-C2E4-4866-BD4F-9C1267C0BDB5}" type="sibTrans" cxnId="{B309E83A-1110-4760-939C-512F6003A46F}">
      <dgm:prSet/>
      <dgm:spPr/>
      <dgm:t>
        <a:bodyPr/>
        <a:lstStyle/>
        <a:p>
          <a:endParaRPr lang="cs-CZ"/>
        </a:p>
      </dgm:t>
    </dgm:pt>
    <dgm:pt modelId="{8B0D3726-DEFA-4D99-AB1A-EB9C3E48A144}">
      <dgm:prSet/>
      <dgm:spPr/>
      <dgm:t>
        <a:bodyPr/>
        <a:lstStyle/>
        <a:p>
          <a:endParaRPr lang="cs-CZ"/>
        </a:p>
      </dgm:t>
    </dgm:pt>
    <dgm:pt modelId="{DC5B45CE-1398-44FE-A54B-AC197FE898D2}" type="parTrans" cxnId="{C4EF5517-3CE9-4113-B84E-E754713692D0}">
      <dgm:prSet/>
      <dgm:spPr/>
      <dgm:t>
        <a:bodyPr/>
        <a:lstStyle/>
        <a:p>
          <a:endParaRPr lang="cs-CZ"/>
        </a:p>
      </dgm:t>
    </dgm:pt>
    <dgm:pt modelId="{040298B4-F84A-4B82-8CE7-8F82B1A37521}" type="sibTrans" cxnId="{C4EF5517-3CE9-4113-B84E-E754713692D0}">
      <dgm:prSet/>
      <dgm:spPr/>
      <dgm:t>
        <a:bodyPr/>
        <a:lstStyle/>
        <a:p>
          <a:endParaRPr lang="cs-CZ"/>
        </a:p>
      </dgm:t>
    </dgm:pt>
    <dgm:pt modelId="{12E2D294-520D-4793-9E9D-FC8B8FDF35AA}" type="pres">
      <dgm:prSet presAssocID="{B7CAC738-6F4A-4109-B34C-FCEF8FC9CCED}" presName="Name0" presStyleCnt="0">
        <dgm:presLayoutVars>
          <dgm:chMax/>
          <dgm:chPref/>
          <dgm:dir/>
        </dgm:presLayoutVars>
      </dgm:prSet>
      <dgm:spPr/>
    </dgm:pt>
    <dgm:pt modelId="{57AFC238-FD85-4D6A-845F-6DF3DFE2A4FD}" type="pres">
      <dgm:prSet presAssocID="{FD9B5F2E-C616-477C-AA14-3A22F8AB2F34}" presName="composite" presStyleCnt="0">
        <dgm:presLayoutVars>
          <dgm:chMax val="1"/>
          <dgm:chPref val="1"/>
        </dgm:presLayoutVars>
      </dgm:prSet>
      <dgm:spPr/>
    </dgm:pt>
    <dgm:pt modelId="{9CE65E0A-C53D-4073-BA3F-292CDAC7BA8F}" type="pres">
      <dgm:prSet presAssocID="{FD9B5F2E-C616-477C-AA14-3A22F8AB2F34}" presName="Accent" presStyleLbl="trAlignAcc1" presStyleIdx="0" presStyleCnt="4">
        <dgm:presLayoutVars>
          <dgm:chMax val="0"/>
          <dgm:chPref val="0"/>
        </dgm:presLayoutVars>
      </dgm:prSet>
      <dgm:spPr/>
    </dgm:pt>
    <dgm:pt modelId="{47AF5F36-B5E1-478D-968C-137D5070AF64}" type="pres">
      <dgm:prSet presAssocID="{FD9B5F2E-C616-477C-AA14-3A22F8AB2F34}" presName="Image" presStyleLbl="alignImgPlace1" presStyleIdx="0" presStyleCnt="4" custScaleX="174303" custScaleY="13691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/>
          </a:solidFill>
        </a:ln>
      </dgm:spPr>
    </dgm:pt>
    <dgm:pt modelId="{8331D628-52FB-465D-8547-6474F420F216}" type="pres">
      <dgm:prSet presAssocID="{FD9B5F2E-C616-477C-AA14-3A22F8AB2F34}" presName="ChildComposite" presStyleCnt="0"/>
      <dgm:spPr/>
    </dgm:pt>
    <dgm:pt modelId="{B1A0D537-9D3F-469A-8E51-E060B696F867}" type="pres">
      <dgm:prSet presAssocID="{FD9B5F2E-C616-477C-AA14-3A22F8AB2F34}" presName="Child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7B8FF03-7B08-4689-805A-DFC6148ED06C}" type="pres">
      <dgm:prSet presAssocID="{FD9B5F2E-C616-477C-AA14-3A22F8AB2F34}" presName="Parent" presStyleLbl="revTx" presStyleIdx="0" presStyleCnt="4" custFlipHor="1" custScaleX="23526" custScaleY="118664" custLinFactY="45505" custLinFactNeighborX="-73686" custLinFactNeighborY="100000">
        <dgm:presLayoutVars>
          <dgm:chMax val="1"/>
          <dgm:chPref val="0"/>
          <dgm:bulletEnabled val="1"/>
        </dgm:presLayoutVars>
      </dgm:prSet>
      <dgm:spPr/>
    </dgm:pt>
    <dgm:pt modelId="{CA636DF9-5D2C-4290-B4AD-5E26B4EA507B}" type="pres">
      <dgm:prSet presAssocID="{BA23499A-4115-45A5-88BA-D69E6A897EA4}" presName="sibTrans" presStyleCnt="0"/>
      <dgm:spPr/>
    </dgm:pt>
    <dgm:pt modelId="{EC93D0AC-B3E6-4240-8F83-5A9CA8A0D883}" type="pres">
      <dgm:prSet presAssocID="{D666FA1F-A9C2-4799-AAA6-C6A949366768}" presName="composite" presStyleCnt="0">
        <dgm:presLayoutVars>
          <dgm:chMax val="1"/>
          <dgm:chPref val="1"/>
        </dgm:presLayoutVars>
      </dgm:prSet>
      <dgm:spPr/>
    </dgm:pt>
    <dgm:pt modelId="{E3D8ECB8-D39E-410A-BD52-1F9D3F7FA7EF}" type="pres">
      <dgm:prSet presAssocID="{D666FA1F-A9C2-4799-AAA6-C6A949366768}" presName="Accent" presStyleLbl="trAlignAcc1" presStyleIdx="1" presStyleCnt="4">
        <dgm:presLayoutVars>
          <dgm:chMax val="0"/>
          <dgm:chPref val="0"/>
        </dgm:presLayoutVars>
      </dgm:prSet>
      <dgm:spPr/>
    </dgm:pt>
    <dgm:pt modelId="{D9360ADF-C096-4D5A-BBD9-6793D68844A4}" type="pres">
      <dgm:prSet presAssocID="{D666FA1F-A9C2-4799-AAA6-C6A949366768}" presName="Image" presStyleLbl="alignImgPlace1" presStyleIdx="1" presStyleCnt="4" custScaleX="174500" custScaleY="13691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/>
          </a:solidFill>
        </a:ln>
      </dgm:spPr>
    </dgm:pt>
    <dgm:pt modelId="{6CFE0650-A8BD-4C6A-BCF4-503341217822}" type="pres">
      <dgm:prSet presAssocID="{D666FA1F-A9C2-4799-AAA6-C6A949366768}" presName="ChildComposite" presStyleCnt="0"/>
      <dgm:spPr/>
    </dgm:pt>
    <dgm:pt modelId="{D634EB30-E7C7-4CE3-9616-F89D49215A87}" type="pres">
      <dgm:prSet presAssocID="{D666FA1F-A9C2-4799-AAA6-C6A949366768}" presName="Child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C6D1CD-3FC9-407B-972C-D6503F91E56E}" type="pres">
      <dgm:prSet presAssocID="{D666FA1F-A9C2-4799-AAA6-C6A949366768}" presName="Parent" presStyleLbl="revTx" presStyleIdx="1" presStyleCnt="4" custScaleX="22815" custScaleY="111192" custLinFactY="52875" custLinFactNeighborX="-73686" custLinFactNeighborY="100000">
        <dgm:presLayoutVars>
          <dgm:chMax val="1"/>
          <dgm:chPref val="0"/>
          <dgm:bulletEnabled val="1"/>
        </dgm:presLayoutVars>
      </dgm:prSet>
      <dgm:spPr/>
    </dgm:pt>
    <dgm:pt modelId="{31BEC074-65A5-4148-A16E-B788B16F6D9D}" type="pres">
      <dgm:prSet presAssocID="{8407B791-F418-4467-A1DD-8BCB02461039}" presName="sibTrans" presStyleCnt="0"/>
      <dgm:spPr/>
    </dgm:pt>
    <dgm:pt modelId="{43FBECEF-8B57-48B1-8074-3F86FFB89F94}" type="pres">
      <dgm:prSet presAssocID="{EF0001B7-1E62-4179-90D1-995114AA7AF9}" presName="composite" presStyleCnt="0">
        <dgm:presLayoutVars>
          <dgm:chMax val="1"/>
          <dgm:chPref val="1"/>
        </dgm:presLayoutVars>
      </dgm:prSet>
      <dgm:spPr/>
    </dgm:pt>
    <dgm:pt modelId="{30C8C127-AACA-4C90-8B7D-B3C9026EEF00}" type="pres">
      <dgm:prSet presAssocID="{EF0001B7-1E62-4179-90D1-995114AA7AF9}" presName="Accent" presStyleLbl="trAlignAcc1" presStyleIdx="2" presStyleCnt="4">
        <dgm:presLayoutVars>
          <dgm:chMax val="0"/>
          <dgm:chPref val="0"/>
        </dgm:presLayoutVars>
      </dgm:prSet>
      <dgm:spPr/>
    </dgm:pt>
    <dgm:pt modelId="{3486703D-E35E-44B5-9636-5426C1291AA9}" type="pres">
      <dgm:prSet presAssocID="{EF0001B7-1E62-4179-90D1-995114AA7AF9}" presName="Image" presStyleLbl="alignImgPlace1" presStyleIdx="2" presStyleCnt="4" custScaleX="174303" custScaleY="139040" custLinFactNeighborX="4060" custLinFactNeighborY="-4725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/>
          </a:solidFill>
        </a:ln>
      </dgm:spPr>
    </dgm:pt>
    <dgm:pt modelId="{F6892A72-287F-4DB6-9F11-711395A90C89}" type="pres">
      <dgm:prSet presAssocID="{EF0001B7-1E62-4179-90D1-995114AA7AF9}" presName="ChildComposite" presStyleCnt="0"/>
      <dgm:spPr/>
    </dgm:pt>
    <dgm:pt modelId="{F69BB669-EF88-4047-827F-CE5B21E4DACB}" type="pres">
      <dgm:prSet presAssocID="{EF0001B7-1E62-4179-90D1-995114AA7AF9}" presName="Child" presStyleLbl="node1" presStyleIdx="2" presStyleCnt="3" custLinFactNeighborX="2091" custLinFactNeighborY="-19864">
        <dgm:presLayoutVars>
          <dgm:chMax val="0"/>
          <dgm:chPref val="0"/>
          <dgm:bulletEnabled val="1"/>
        </dgm:presLayoutVars>
      </dgm:prSet>
      <dgm:spPr/>
    </dgm:pt>
    <dgm:pt modelId="{5AD4A85B-C71A-4955-AD73-E8F3B3A090DE}" type="pres">
      <dgm:prSet presAssocID="{EF0001B7-1E62-4179-90D1-995114AA7AF9}" presName="Parent" presStyleLbl="revTx" presStyleIdx="2" presStyleCnt="4" custScaleX="23723" custScaleY="111271" custLinFactY="16229" custLinFactNeighborX="-71230" custLinFactNeighborY="100000">
        <dgm:presLayoutVars>
          <dgm:chMax val="1"/>
          <dgm:chPref val="0"/>
          <dgm:bulletEnabled val="1"/>
        </dgm:presLayoutVars>
      </dgm:prSet>
      <dgm:spPr/>
    </dgm:pt>
    <dgm:pt modelId="{A4E05561-D538-471E-8372-D4092504B82E}" type="pres">
      <dgm:prSet presAssocID="{7F29415E-A219-4250-9B4A-57C032C1E424}" presName="sibTrans" presStyleCnt="0"/>
      <dgm:spPr/>
    </dgm:pt>
    <dgm:pt modelId="{C31FAFFE-399A-47BF-9287-8E2B3FDB280D}" type="pres">
      <dgm:prSet presAssocID="{8B0D3726-DEFA-4D99-AB1A-EB9C3E48A144}" presName="composite" presStyleCnt="0">
        <dgm:presLayoutVars>
          <dgm:chMax val="1"/>
          <dgm:chPref val="1"/>
        </dgm:presLayoutVars>
      </dgm:prSet>
      <dgm:spPr/>
    </dgm:pt>
    <dgm:pt modelId="{3E425011-E4C2-4F28-9E66-7A44A0D8F2E9}" type="pres">
      <dgm:prSet presAssocID="{8B0D3726-DEFA-4D99-AB1A-EB9C3E48A144}" presName="Accent" presStyleLbl="trAlignAcc1" presStyleIdx="3" presStyleCnt="4" custLinFactNeighborX="-4020" custLinFactNeighborY="-201">
        <dgm:presLayoutVars>
          <dgm:chMax val="0"/>
          <dgm:chPref val="0"/>
        </dgm:presLayoutVars>
      </dgm:prSet>
      <dgm:spPr/>
    </dgm:pt>
    <dgm:pt modelId="{01C9F620-E994-4066-AD88-7E71A79140D4}" type="pres">
      <dgm:prSet presAssocID="{8B0D3726-DEFA-4D99-AB1A-EB9C3E48A144}" presName="Image" presStyleLbl="alignImgPlace1" presStyleIdx="3" presStyleCnt="4" custScaleX="174303" custScaleY="144250" custLinFactNeighborX="-955" custLinFactNeighborY="-633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/>
          </a:solidFill>
        </a:ln>
      </dgm:spPr>
    </dgm:pt>
    <dgm:pt modelId="{878FA0E7-94BB-4BD4-920C-FC1D61AB2D62}" type="pres">
      <dgm:prSet presAssocID="{8B0D3726-DEFA-4D99-AB1A-EB9C3E48A144}" presName="ChildComposite" presStyleCnt="0"/>
      <dgm:spPr/>
    </dgm:pt>
    <dgm:pt modelId="{22FA2B23-8B5D-45E7-B0AD-014EF9FAA648}" type="pres">
      <dgm:prSet presAssocID="{8B0D3726-DEFA-4D99-AB1A-EB9C3E48A144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70C346C-C0F0-475A-BFDB-91ED4BBD2F78}" type="pres">
      <dgm:prSet presAssocID="{8B0D3726-DEFA-4D99-AB1A-EB9C3E48A144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C4EF5517-3CE9-4113-B84E-E754713692D0}" srcId="{B7CAC738-6F4A-4109-B34C-FCEF8FC9CCED}" destId="{8B0D3726-DEFA-4D99-AB1A-EB9C3E48A144}" srcOrd="3" destOrd="0" parTransId="{DC5B45CE-1398-44FE-A54B-AC197FE898D2}" sibTransId="{040298B4-F84A-4B82-8CE7-8F82B1A37521}"/>
    <dgm:cxn modelId="{C537821F-2022-4C04-9762-B197BB0FF119}" srcId="{B7CAC738-6F4A-4109-B34C-FCEF8FC9CCED}" destId="{EF0001B7-1E62-4179-90D1-995114AA7AF9}" srcOrd="2" destOrd="0" parTransId="{619B763E-8B72-478D-989C-39C3038CF435}" sibTransId="{7F29415E-A219-4250-9B4A-57C032C1E424}"/>
    <dgm:cxn modelId="{35CC542B-C704-4103-866A-7962A43B578C}" type="presOf" srcId="{A5454C99-96D1-4DA0-A092-4C28121BB04B}" destId="{F69BB669-EF88-4047-827F-CE5B21E4DACB}" srcOrd="0" destOrd="0" presId="urn:microsoft.com/office/officeart/2008/layout/CaptionedPictures"/>
    <dgm:cxn modelId="{2A4EA333-AAA1-4ADE-96D6-133A06EC9F01}" type="presOf" srcId="{FD9B5F2E-C616-477C-AA14-3A22F8AB2F34}" destId="{97B8FF03-7B08-4689-805A-DFC6148ED06C}" srcOrd="0" destOrd="0" presId="urn:microsoft.com/office/officeart/2008/layout/CaptionedPictures"/>
    <dgm:cxn modelId="{B309E83A-1110-4760-939C-512F6003A46F}" srcId="{EF0001B7-1E62-4179-90D1-995114AA7AF9}" destId="{A5454C99-96D1-4DA0-A092-4C28121BB04B}" srcOrd="0" destOrd="0" parTransId="{C061A836-0807-48E1-BFD0-F6D3B84BEDAF}" sibTransId="{B6BC2B81-C2E4-4866-BD4F-9C1267C0BDB5}"/>
    <dgm:cxn modelId="{86498C4E-244C-4A03-9544-751D7B9C8C17}" srcId="{B7CAC738-6F4A-4109-B34C-FCEF8FC9CCED}" destId="{D666FA1F-A9C2-4799-AAA6-C6A949366768}" srcOrd="1" destOrd="0" parTransId="{53E9D58D-9304-4E43-99DC-C09008D45031}" sibTransId="{8407B791-F418-4467-A1DD-8BCB02461039}"/>
    <dgm:cxn modelId="{664ABA85-4700-4160-B1B0-35A0951F04FD}" type="presOf" srcId="{47E50EF0-251B-4346-9086-C03E6F2F3516}" destId="{B1A0D537-9D3F-469A-8E51-E060B696F867}" srcOrd="0" destOrd="0" presId="urn:microsoft.com/office/officeart/2008/layout/CaptionedPictures"/>
    <dgm:cxn modelId="{1B618993-8AA5-4D47-9C49-A99A17D8CFEA}" srcId="{FD9B5F2E-C616-477C-AA14-3A22F8AB2F34}" destId="{47E50EF0-251B-4346-9086-C03E6F2F3516}" srcOrd="0" destOrd="0" parTransId="{F91DEB17-06A2-4DC2-98B5-3E00F6146597}" sibTransId="{4A7DB7B2-97A3-45C5-83D1-668D5DFB3D3E}"/>
    <dgm:cxn modelId="{25773995-AF7C-44D3-B6B4-429219F8D052}" srcId="{B7CAC738-6F4A-4109-B34C-FCEF8FC9CCED}" destId="{FD9B5F2E-C616-477C-AA14-3A22F8AB2F34}" srcOrd="0" destOrd="0" parTransId="{1058C9A2-7844-478E-B6F2-57E310A6E836}" sibTransId="{BA23499A-4115-45A5-88BA-D69E6A897EA4}"/>
    <dgm:cxn modelId="{1E2DF199-B257-4E29-8B95-2587942A732B}" srcId="{D666FA1F-A9C2-4799-AAA6-C6A949366768}" destId="{14644FE6-8968-490F-935F-1784E2455386}" srcOrd="0" destOrd="0" parTransId="{EE0E6A2D-A019-4E6C-A0C2-EA1F0B8170A7}" sibTransId="{85D37419-354C-4F90-873B-E98773A30AA8}"/>
    <dgm:cxn modelId="{6263D7A2-67FA-43FC-B3C9-B0ED771ED7BB}" type="presOf" srcId="{EF0001B7-1E62-4179-90D1-995114AA7AF9}" destId="{5AD4A85B-C71A-4955-AD73-E8F3B3A090DE}" srcOrd="0" destOrd="0" presId="urn:microsoft.com/office/officeart/2008/layout/CaptionedPictures"/>
    <dgm:cxn modelId="{0313F1A4-8268-4B81-867E-CF0238578323}" type="presOf" srcId="{D666FA1F-A9C2-4799-AAA6-C6A949366768}" destId="{31C6D1CD-3FC9-407B-972C-D6503F91E56E}" srcOrd="0" destOrd="0" presId="urn:microsoft.com/office/officeart/2008/layout/CaptionedPictures"/>
    <dgm:cxn modelId="{CADE73B7-4233-45BB-8F47-0F3FAB0CB2F3}" type="presOf" srcId="{14644FE6-8968-490F-935F-1784E2455386}" destId="{D634EB30-E7C7-4CE3-9616-F89D49215A87}" srcOrd="0" destOrd="0" presId="urn:microsoft.com/office/officeart/2008/layout/CaptionedPictures"/>
    <dgm:cxn modelId="{E84939D6-B38B-4852-BF74-8B008CF681DA}" type="presOf" srcId="{8B0D3726-DEFA-4D99-AB1A-EB9C3E48A144}" destId="{470C346C-C0F0-475A-BFDB-91ED4BBD2F78}" srcOrd="0" destOrd="0" presId="urn:microsoft.com/office/officeart/2008/layout/CaptionedPictures"/>
    <dgm:cxn modelId="{B14A72ED-1194-48F5-BF18-0B82C4909F79}" type="presOf" srcId="{B7CAC738-6F4A-4109-B34C-FCEF8FC9CCED}" destId="{12E2D294-520D-4793-9E9D-FC8B8FDF35AA}" srcOrd="0" destOrd="0" presId="urn:microsoft.com/office/officeart/2008/layout/CaptionedPictures"/>
    <dgm:cxn modelId="{70BB212B-9673-4544-930A-A039851D3EF9}" type="presParOf" srcId="{12E2D294-520D-4793-9E9D-FC8B8FDF35AA}" destId="{57AFC238-FD85-4D6A-845F-6DF3DFE2A4FD}" srcOrd="0" destOrd="0" presId="urn:microsoft.com/office/officeart/2008/layout/CaptionedPictures"/>
    <dgm:cxn modelId="{2F3CABFD-149A-4F84-8FB1-745DDDF68A55}" type="presParOf" srcId="{57AFC238-FD85-4D6A-845F-6DF3DFE2A4FD}" destId="{9CE65E0A-C53D-4073-BA3F-292CDAC7BA8F}" srcOrd="0" destOrd="0" presId="urn:microsoft.com/office/officeart/2008/layout/CaptionedPictures"/>
    <dgm:cxn modelId="{BC1076F9-87F9-4D88-82CE-F4C0A170F0C3}" type="presParOf" srcId="{57AFC238-FD85-4D6A-845F-6DF3DFE2A4FD}" destId="{47AF5F36-B5E1-478D-968C-137D5070AF64}" srcOrd="1" destOrd="0" presId="urn:microsoft.com/office/officeart/2008/layout/CaptionedPictures"/>
    <dgm:cxn modelId="{083DE2DB-D889-4231-AD3D-77FF72CB8F2E}" type="presParOf" srcId="{57AFC238-FD85-4D6A-845F-6DF3DFE2A4FD}" destId="{8331D628-52FB-465D-8547-6474F420F216}" srcOrd="2" destOrd="0" presId="urn:microsoft.com/office/officeart/2008/layout/CaptionedPictures"/>
    <dgm:cxn modelId="{9487683F-11D6-42A7-83FD-A603167A073F}" type="presParOf" srcId="{8331D628-52FB-465D-8547-6474F420F216}" destId="{B1A0D537-9D3F-469A-8E51-E060B696F867}" srcOrd="0" destOrd="0" presId="urn:microsoft.com/office/officeart/2008/layout/CaptionedPictures"/>
    <dgm:cxn modelId="{A830D095-3AC9-4400-8769-2919F200EC88}" type="presParOf" srcId="{8331D628-52FB-465D-8547-6474F420F216}" destId="{97B8FF03-7B08-4689-805A-DFC6148ED06C}" srcOrd="1" destOrd="0" presId="urn:microsoft.com/office/officeart/2008/layout/CaptionedPictures"/>
    <dgm:cxn modelId="{C366480A-9FAB-487D-86C6-B7B5B171FE60}" type="presParOf" srcId="{12E2D294-520D-4793-9E9D-FC8B8FDF35AA}" destId="{CA636DF9-5D2C-4290-B4AD-5E26B4EA507B}" srcOrd="1" destOrd="0" presId="urn:microsoft.com/office/officeart/2008/layout/CaptionedPictures"/>
    <dgm:cxn modelId="{E9D027ED-D90A-4D32-9DE8-C5AA5FCB8933}" type="presParOf" srcId="{12E2D294-520D-4793-9E9D-FC8B8FDF35AA}" destId="{EC93D0AC-B3E6-4240-8F83-5A9CA8A0D883}" srcOrd="2" destOrd="0" presId="urn:microsoft.com/office/officeart/2008/layout/CaptionedPictures"/>
    <dgm:cxn modelId="{48FB5D54-2B67-42C4-BCC5-905372CD1975}" type="presParOf" srcId="{EC93D0AC-B3E6-4240-8F83-5A9CA8A0D883}" destId="{E3D8ECB8-D39E-410A-BD52-1F9D3F7FA7EF}" srcOrd="0" destOrd="0" presId="urn:microsoft.com/office/officeart/2008/layout/CaptionedPictures"/>
    <dgm:cxn modelId="{F907846F-E4A1-472D-986F-AE1A924B8DC4}" type="presParOf" srcId="{EC93D0AC-B3E6-4240-8F83-5A9CA8A0D883}" destId="{D9360ADF-C096-4D5A-BBD9-6793D68844A4}" srcOrd="1" destOrd="0" presId="urn:microsoft.com/office/officeart/2008/layout/CaptionedPictures"/>
    <dgm:cxn modelId="{ECD43CEB-D320-41DB-AAAD-AFFB97D7D769}" type="presParOf" srcId="{EC93D0AC-B3E6-4240-8F83-5A9CA8A0D883}" destId="{6CFE0650-A8BD-4C6A-BCF4-503341217822}" srcOrd="2" destOrd="0" presId="urn:microsoft.com/office/officeart/2008/layout/CaptionedPictures"/>
    <dgm:cxn modelId="{587DEA83-66FC-45E7-8E6D-A25B710B1EDB}" type="presParOf" srcId="{6CFE0650-A8BD-4C6A-BCF4-503341217822}" destId="{D634EB30-E7C7-4CE3-9616-F89D49215A87}" srcOrd="0" destOrd="0" presId="urn:microsoft.com/office/officeart/2008/layout/CaptionedPictures"/>
    <dgm:cxn modelId="{B6E57440-DBFC-40CF-AFF9-1C4428E37E4A}" type="presParOf" srcId="{6CFE0650-A8BD-4C6A-BCF4-503341217822}" destId="{31C6D1CD-3FC9-407B-972C-D6503F91E56E}" srcOrd="1" destOrd="0" presId="urn:microsoft.com/office/officeart/2008/layout/CaptionedPictures"/>
    <dgm:cxn modelId="{8D1B3B7A-7D97-4FCA-B01B-80B224492D3B}" type="presParOf" srcId="{12E2D294-520D-4793-9E9D-FC8B8FDF35AA}" destId="{31BEC074-65A5-4148-A16E-B788B16F6D9D}" srcOrd="3" destOrd="0" presId="urn:microsoft.com/office/officeart/2008/layout/CaptionedPictures"/>
    <dgm:cxn modelId="{0E9854C4-0F08-4C90-A463-5D7C784DC424}" type="presParOf" srcId="{12E2D294-520D-4793-9E9D-FC8B8FDF35AA}" destId="{43FBECEF-8B57-48B1-8074-3F86FFB89F94}" srcOrd="4" destOrd="0" presId="urn:microsoft.com/office/officeart/2008/layout/CaptionedPictures"/>
    <dgm:cxn modelId="{DBF40C42-1595-4A84-BE46-96D4BDDCD510}" type="presParOf" srcId="{43FBECEF-8B57-48B1-8074-3F86FFB89F94}" destId="{30C8C127-AACA-4C90-8B7D-B3C9026EEF00}" srcOrd="0" destOrd="0" presId="urn:microsoft.com/office/officeart/2008/layout/CaptionedPictures"/>
    <dgm:cxn modelId="{07DE1F82-F0A4-4999-80E0-EA89817C0483}" type="presParOf" srcId="{43FBECEF-8B57-48B1-8074-3F86FFB89F94}" destId="{3486703D-E35E-44B5-9636-5426C1291AA9}" srcOrd="1" destOrd="0" presId="urn:microsoft.com/office/officeart/2008/layout/CaptionedPictures"/>
    <dgm:cxn modelId="{03740B73-B929-4752-8B50-A808330BB38B}" type="presParOf" srcId="{43FBECEF-8B57-48B1-8074-3F86FFB89F94}" destId="{F6892A72-287F-4DB6-9F11-711395A90C89}" srcOrd="2" destOrd="0" presId="urn:microsoft.com/office/officeart/2008/layout/CaptionedPictures"/>
    <dgm:cxn modelId="{9EDE1FA5-174A-42F8-9028-6EFD6CE4E77E}" type="presParOf" srcId="{F6892A72-287F-4DB6-9F11-711395A90C89}" destId="{F69BB669-EF88-4047-827F-CE5B21E4DACB}" srcOrd="0" destOrd="0" presId="urn:microsoft.com/office/officeart/2008/layout/CaptionedPictures"/>
    <dgm:cxn modelId="{1D968C93-FA88-4A2F-8E9A-4398295F88D7}" type="presParOf" srcId="{F6892A72-287F-4DB6-9F11-711395A90C89}" destId="{5AD4A85B-C71A-4955-AD73-E8F3B3A090DE}" srcOrd="1" destOrd="0" presId="urn:microsoft.com/office/officeart/2008/layout/CaptionedPictures"/>
    <dgm:cxn modelId="{5DBF9B30-8924-47C4-9D24-A23B6C900C30}" type="presParOf" srcId="{12E2D294-520D-4793-9E9D-FC8B8FDF35AA}" destId="{A4E05561-D538-471E-8372-D4092504B82E}" srcOrd="5" destOrd="0" presId="urn:microsoft.com/office/officeart/2008/layout/CaptionedPictures"/>
    <dgm:cxn modelId="{430DB2AD-1E25-42D5-B2CB-607CFE233C79}" type="presParOf" srcId="{12E2D294-520D-4793-9E9D-FC8B8FDF35AA}" destId="{C31FAFFE-399A-47BF-9287-8E2B3FDB280D}" srcOrd="6" destOrd="0" presId="urn:microsoft.com/office/officeart/2008/layout/CaptionedPictures"/>
    <dgm:cxn modelId="{C8F6096B-B9B1-4081-A94C-4CAB71868E9A}" type="presParOf" srcId="{C31FAFFE-399A-47BF-9287-8E2B3FDB280D}" destId="{3E425011-E4C2-4F28-9E66-7A44A0D8F2E9}" srcOrd="0" destOrd="0" presId="urn:microsoft.com/office/officeart/2008/layout/CaptionedPictures"/>
    <dgm:cxn modelId="{8BEB5E2C-9198-44FB-A656-80CBC19096EE}" type="presParOf" srcId="{C31FAFFE-399A-47BF-9287-8E2B3FDB280D}" destId="{01C9F620-E994-4066-AD88-7E71A79140D4}" srcOrd="1" destOrd="0" presId="urn:microsoft.com/office/officeart/2008/layout/CaptionedPictures"/>
    <dgm:cxn modelId="{AB7F846E-9CCB-4483-BB62-98BED9343788}" type="presParOf" srcId="{C31FAFFE-399A-47BF-9287-8E2B3FDB280D}" destId="{878FA0E7-94BB-4BD4-920C-FC1D61AB2D62}" srcOrd="2" destOrd="0" presId="urn:microsoft.com/office/officeart/2008/layout/CaptionedPictures"/>
    <dgm:cxn modelId="{6816B749-A085-4DA6-BA3B-770EE9622E9A}" type="presParOf" srcId="{878FA0E7-94BB-4BD4-920C-FC1D61AB2D62}" destId="{22FA2B23-8B5D-45E7-B0AD-014EF9FAA648}" srcOrd="0" destOrd="0" presId="urn:microsoft.com/office/officeart/2008/layout/CaptionedPictures"/>
    <dgm:cxn modelId="{E5FAF29A-3D2B-4D11-8B26-9CD361CE111E}" type="presParOf" srcId="{878FA0E7-94BB-4BD4-920C-FC1D61AB2D62}" destId="{470C346C-C0F0-475A-BFDB-91ED4BBD2F7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F5612E-7164-44E3-9365-EE9A4706F7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02F082E-8091-40E4-8CE6-D139A4027712}">
      <dgm:prSet phldrT="[Text]" custT="1"/>
      <dgm:spPr/>
      <dgm:t>
        <a:bodyPr/>
        <a:lstStyle/>
        <a:p>
          <a:r>
            <a:rPr lang="cs-CZ" sz="1800" b="1" dirty="0"/>
            <a:t>1</a:t>
          </a:r>
        </a:p>
      </dgm:t>
    </dgm:pt>
    <dgm:pt modelId="{D96FA185-B998-4517-946B-5EE18E2BCFEB}" type="parTrans" cxnId="{09CBFA5D-151B-4EEB-8326-356A6D140703}">
      <dgm:prSet/>
      <dgm:spPr/>
      <dgm:t>
        <a:bodyPr/>
        <a:lstStyle/>
        <a:p>
          <a:endParaRPr lang="cs-CZ"/>
        </a:p>
      </dgm:t>
    </dgm:pt>
    <dgm:pt modelId="{0D65711E-CB76-484F-B216-D01B90D3C942}" type="sibTrans" cxnId="{09CBFA5D-151B-4EEB-8326-356A6D140703}">
      <dgm:prSet/>
      <dgm:spPr/>
      <dgm:t>
        <a:bodyPr/>
        <a:lstStyle/>
        <a:p>
          <a:endParaRPr lang="cs-CZ"/>
        </a:p>
      </dgm:t>
    </dgm:pt>
    <dgm:pt modelId="{E55F8B95-5C51-4200-9794-3DB3F33A9A95}">
      <dgm:prSet phldrT="[Text]"/>
      <dgm:spPr/>
      <dgm:t>
        <a:bodyPr/>
        <a:lstStyle/>
        <a:p>
          <a:r>
            <a:rPr lang="cs-CZ" dirty="0"/>
            <a:t>neživá složka půdy</a:t>
          </a:r>
        </a:p>
      </dgm:t>
    </dgm:pt>
    <dgm:pt modelId="{2542DDB5-3909-4037-988D-B7D16F351B79}" type="parTrans" cxnId="{16F5286B-2CD9-462B-8BB0-0B05F966F25A}">
      <dgm:prSet/>
      <dgm:spPr/>
      <dgm:t>
        <a:bodyPr/>
        <a:lstStyle/>
        <a:p>
          <a:endParaRPr lang="cs-CZ"/>
        </a:p>
      </dgm:t>
    </dgm:pt>
    <dgm:pt modelId="{52CCF3CA-0DD5-4207-9F93-9E32462E6E11}" type="sibTrans" cxnId="{16F5286B-2CD9-462B-8BB0-0B05F966F25A}">
      <dgm:prSet/>
      <dgm:spPr/>
      <dgm:t>
        <a:bodyPr/>
        <a:lstStyle/>
        <a:p>
          <a:endParaRPr lang="cs-CZ"/>
        </a:p>
      </dgm:t>
    </dgm:pt>
    <dgm:pt modelId="{992BC301-B165-4B69-AA52-A19FC40C5F09}">
      <dgm:prSet phldrT="[Text]" custT="1"/>
      <dgm:spPr/>
      <dgm:t>
        <a:bodyPr/>
        <a:lstStyle/>
        <a:p>
          <a:r>
            <a:rPr lang="cs-CZ" sz="1800" b="1" dirty="0"/>
            <a:t>2</a:t>
          </a:r>
        </a:p>
      </dgm:t>
    </dgm:pt>
    <dgm:pt modelId="{0096D9D3-0EE7-4262-8E0F-EBC6F656C9C2}" type="parTrans" cxnId="{10398497-DD01-4702-91BC-7C8E80CC08A0}">
      <dgm:prSet/>
      <dgm:spPr/>
      <dgm:t>
        <a:bodyPr/>
        <a:lstStyle/>
        <a:p>
          <a:endParaRPr lang="cs-CZ"/>
        </a:p>
      </dgm:t>
    </dgm:pt>
    <dgm:pt modelId="{EF48BC27-951F-40EC-976B-13174BA20195}" type="sibTrans" cxnId="{10398497-DD01-4702-91BC-7C8E80CC08A0}">
      <dgm:prSet/>
      <dgm:spPr/>
      <dgm:t>
        <a:bodyPr/>
        <a:lstStyle/>
        <a:p>
          <a:endParaRPr lang="cs-CZ"/>
        </a:p>
      </dgm:t>
    </dgm:pt>
    <dgm:pt modelId="{58A83DBD-D282-4710-83EF-F96DFE392830}">
      <dgm:prSet phldrT="[Text]"/>
      <dgm:spPr/>
      <dgm:t>
        <a:bodyPr/>
        <a:lstStyle/>
        <a:p>
          <a:r>
            <a:rPr lang="cs-CZ" dirty="0"/>
            <a:t>odnos půdy</a:t>
          </a:r>
        </a:p>
      </dgm:t>
    </dgm:pt>
    <dgm:pt modelId="{68375D98-6090-4A74-A339-F6076F3B4E5B}" type="parTrans" cxnId="{45711755-FDAA-4E0C-8314-75590EF2A39C}">
      <dgm:prSet/>
      <dgm:spPr/>
      <dgm:t>
        <a:bodyPr/>
        <a:lstStyle/>
        <a:p>
          <a:endParaRPr lang="cs-CZ"/>
        </a:p>
      </dgm:t>
    </dgm:pt>
    <dgm:pt modelId="{4A40257E-6F04-4E06-9954-E81DE0F5BB7C}" type="sibTrans" cxnId="{45711755-FDAA-4E0C-8314-75590EF2A39C}">
      <dgm:prSet/>
      <dgm:spPr/>
      <dgm:t>
        <a:bodyPr/>
        <a:lstStyle/>
        <a:p>
          <a:endParaRPr lang="cs-CZ"/>
        </a:p>
      </dgm:t>
    </dgm:pt>
    <dgm:pt modelId="{3EB4F0F1-CB98-4B82-A5D4-F1FF6723DA6A}">
      <dgm:prSet phldrT="[Text]" custT="1"/>
      <dgm:spPr/>
      <dgm:t>
        <a:bodyPr/>
        <a:lstStyle/>
        <a:p>
          <a:r>
            <a:rPr lang="cs-CZ" sz="1800" b="1" dirty="0"/>
            <a:t>3</a:t>
          </a:r>
        </a:p>
      </dgm:t>
    </dgm:pt>
    <dgm:pt modelId="{74A2D5DF-5E4E-4AF0-8D26-9F9F0156D59B}" type="parTrans" cxnId="{DFB628B3-D9FB-4618-B172-3DCE08FA4840}">
      <dgm:prSet/>
      <dgm:spPr/>
      <dgm:t>
        <a:bodyPr/>
        <a:lstStyle/>
        <a:p>
          <a:endParaRPr lang="cs-CZ"/>
        </a:p>
      </dgm:t>
    </dgm:pt>
    <dgm:pt modelId="{2A730EC1-9898-478E-8365-550AC3A00CFE}" type="sibTrans" cxnId="{DFB628B3-D9FB-4618-B172-3DCE08FA4840}">
      <dgm:prSet/>
      <dgm:spPr/>
      <dgm:t>
        <a:bodyPr/>
        <a:lstStyle/>
        <a:p>
          <a:endParaRPr lang="cs-CZ"/>
        </a:p>
      </dgm:t>
    </dgm:pt>
    <dgm:pt modelId="{95030CF1-829E-4467-BCF4-C50019276350}">
      <dgm:prSet phldrT="[Text]"/>
      <dgm:spPr/>
      <dgm:t>
        <a:bodyPr/>
        <a:lstStyle/>
        <a:p>
          <a:r>
            <a:rPr lang="cs-CZ" dirty="0"/>
            <a:t>živá složka půdy</a:t>
          </a:r>
        </a:p>
      </dgm:t>
    </dgm:pt>
    <dgm:pt modelId="{A7647F60-B1B3-4315-B0EA-8AE7A239EE7F}" type="parTrans" cxnId="{3149155A-52B7-48C9-AA9D-9905573387FC}">
      <dgm:prSet/>
      <dgm:spPr/>
      <dgm:t>
        <a:bodyPr/>
        <a:lstStyle/>
        <a:p>
          <a:endParaRPr lang="cs-CZ"/>
        </a:p>
      </dgm:t>
    </dgm:pt>
    <dgm:pt modelId="{968D8B65-7DDA-4EF3-84FC-AFE5E63FBD1C}" type="sibTrans" cxnId="{3149155A-52B7-48C9-AA9D-9905573387FC}">
      <dgm:prSet/>
      <dgm:spPr/>
      <dgm:t>
        <a:bodyPr/>
        <a:lstStyle/>
        <a:p>
          <a:endParaRPr lang="cs-CZ"/>
        </a:p>
      </dgm:t>
    </dgm:pt>
    <dgm:pt modelId="{2AF2FF5F-3AA8-4B32-BE10-BDAB51C395CE}">
      <dgm:prSet custT="1"/>
      <dgm:spPr/>
      <dgm:t>
        <a:bodyPr/>
        <a:lstStyle/>
        <a:p>
          <a:r>
            <a:rPr lang="cs-CZ" sz="1800" b="1" dirty="0"/>
            <a:t>4</a:t>
          </a:r>
        </a:p>
      </dgm:t>
    </dgm:pt>
    <dgm:pt modelId="{8D8B92EA-EB7B-46F6-80FD-437D8206ADDA}" type="parTrans" cxnId="{E436C0F3-4A57-444E-8E16-072CD8D10164}">
      <dgm:prSet/>
      <dgm:spPr/>
      <dgm:t>
        <a:bodyPr/>
        <a:lstStyle/>
        <a:p>
          <a:endParaRPr lang="cs-CZ"/>
        </a:p>
      </dgm:t>
    </dgm:pt>
    <dgm:pt modelId="{A64DD092-5C21-4036-AACD-8486123C060B}" type="sibTrans" cxnId="{E436C0F3-4A57-444E-8E16-072CD8D10164}">
      <dgm:prSet/>
      <dgm:spPr/>
      <dgm:t>
        <a:bodyPr/>
        <a:lstStyle/>
        <a:p>
          <a:endParaRPr lang="cs-CZ"/>
        </a:p>
      </dgm:t>
    </dgm:pt>
    <dgm:pt modelId="{E827B37A-E4EB-403C-895C-3A9D78A59970}">
      <dgm:prSet custT="1"/>
      <dgm:spPr/>
      <dgm:t>
        <a:bodyPr/>
        <a:lstStyle/>
        <a:p>
          <a:r>
            <a:rPr lang="cs-CZ" sz="1800" b="1" dirty="0"/>
            <a:t>5</a:t>
          </a:r>
        </a:p>
      </dgm:t>
    </dgm:pt>
    <dgm:pt modelId="{5F310BB2-6972-4AAE-9FB3-C89DD000032D}" type="parTrans" cxnId="{EEA44796-9F1E-4E69-B690-8AFE5E87DA4A}">
      <dgm:prSet/>
      <dgm:spPr/>
      <dgm:t>
        <a:bodyPr/>
        <a:lstStyle/>
        <a:p>
          <a:endParaRPr lang="cs-CZ"/>
        </a:p>
      </dgm:t>
    </dgm:pt>
    <dgm:pt modelId="{FCA638C3-CFE2-44B5-938A-75B73DBF837C}" type="sibTrans" cxnId="{EEA44796-9F1E-4E69-B690-8AFE5E87DA4A}">
      <dgm:prSet/>
      <dgm:spPr/>
      <dgm:t>
        <a:bodyPr/>
        <a:lstStyle/>
        <a:p>
          <a:endParaRPr lang="cs-CZ"/>
        </a:p>
      </dgm:t>
    </dgm:pt>
    <dgm:pt modelId="{53AE6B7A-B91B-4E80-9D15-47256F091694}">
      <dgm:prSet custT="1"/>
      <dgm:spPr/>
      <dgm:t>
        <a:bodyPr/>
        <a:lstStyle/>
        <a:p>
          <a:r>
            <a:rPr lang="cs-CZ" sz="1800" b="1" dirty="0"/>
            <a:t>6</a:t>
          </a:r>
        </a:p>
      </dgm:t>
    </dgm:pt>
    <dgm:pt modelId="{955ED6CC-415A-4CCE-8089-E6ED0D1E61F1}" type="parTrans" cxnId="{FB5694FE-417B-4270-99B0-0DBC45754841}">
      <dgm:prSet/>
      <dgm:spPr/>
      <dgm:t>
        <a:bodyPr/>
        <a:lstStyle/>
        <a:p>
          <a:endParaRPr lang="cs-CZ"/>
        </a:p>
      </dgm:t>
    </dgm:pt>
    <dgm:pt modelId="{DBDCC4DF-ED5A-4FC3-84E7-28CD46374D67}" type="sibTrans" cxnId="{FB5694FE-417B-4270-99B0-0DBC45754841}">
      <dgm:prSet/>
      <dgm:spPr/>
      <dgm:t>
        <a:bodyPr/>
        <a:lstStyle/>
        <a:p>
          <a:endParaRPr lang="cs-CZ"/>
        </a:p>
      </dgm:t>
    </dgm:pt>
    <dgm:pt modelId="{7422F4BD-CBDD-4062-9E8A-F5049B522F58}">
      <dgm:prSet/>
      <dgm:spPr/>
      <dgm:t>
        <a:bodyPr/>
        <a:lstStyle/>
        <a:p>
          <a:r>
            <a:rPr lang="cs-CZ" dirty="0"/>
            <a:t>humus</a:t>
          </a:r>
        </a:p>
      </dgm:t>
    </dgm:pt>
    <dgm:pt modelId="{0E99FA71-ECE5-4E78-A197-0764DB217BBF}" type="parTrans" cxnId="{B7CB31B1-93F9-4FFB-9797-F279661C1CA3}">
      <dgm:prSet/>
      <dgm:spPr/>
      <dgm:t>
        <a:bodyPr/>
        <a:lstStyle/>
        <a:p>
          <a:endParaRPr lang="cs-CZ"/>
        </a:p>
      </dgm:t>
    </dgm:pt>
    <dgm:pt modelId="{BA3CF11C-1CE1-4EE1-9694-0F845CD16CC1}" type="sibTrans" cxnId="{B7CB31B1-93F9-4FFB-9797-F279661C1CA3}">
      <dgm:prSet/>
      <dgm:spPr/>
      <dgm:t>
        <a:bodyPr/>
        <a:lstStyle/>
        <a:p>
          <a:endParaRPr lang="cs-CZ"/>
        </a:p>
      </dgm:t>
    </dgm:pt>
    <dgm:pt modelId="{1F05921B-6A8C-4A91-90D9-D3D52F1F625A}">
      <dgm:prSet/>
      <dgm:spPr/>
      <dgm:t>
        <a:bodyPr/>
        <a:lstStyle/>
        <a:p>
          <a:r>
            <a:rPr lang="cs-CZ" dirty="0"/>
            <a:t>ohrožení půdy</a:t>
          </a:r>
        </a:p>
      </dgm:t>
    </dgm:pt>
    <dgm:pt modelId="{D0A34799-255E-49A0-BBE4-BC921FF48848}" type="parTrans" cxnId="{C18706B5-F724-4E98-ABD8-1502E95F31CE}">
      <dgm:prSet/>
      <dgm:spPr/>
      <dgm:t>
        <a:bodyPr/>
        <a:lstStyle/>
        <a:p>
          <a:endParaRPr lang="cs-CZ"/>
        </a:p>
      </dgm:t>
    </dgm:pt>
    <dgm:pt modelId="{2E31605D-5F1C-4B37-AE32-BA0EEA1AC57B}" type="sibTrans" cxnId="{C18706B5-F724-4E98-ABD8-1502E95F31CE}">
      <dgm:prSet/>
      <dgm:spPr/>
      <dgm:t>
        <a:bodyPr/>
        <a:lstStyle/>
        <a:p>
          <a:endParaRPr lang="cs-CZ"/>
        </a:p>
      </dgm:t>
    </dgm:pt>
    <dgm:pt modelId="{7C5E9686-C632-42AA-9868-A2B68F4C76BB}">
      <dgm:prSet/>
      <dgm:spPr/>
      <dgm:t>
        <a:bodyPr/>
        <a:lstStyle/>
        <a:p>
          <a:r>
            <a:rPr lang="cs-CZ" dirty="0"/>
            <a:t>význam půdy pro člověka</a:t>
          </a:r>
        </a:p>
      </dgm:t>
    </dgm:pt>
    <dgm:pt modelId="{5423E194-DDB8-4403-9AB0-1C4810CC7A4C}" type="parTrans" cxnId="{8C82785E-22CE-4B36-ADCA-D9E1800E44EC}">
      <dgm:prSet/>
      <dgm:spPr/>
      <dgm:t>
        <a:bodyPr/>
        <a:lstStyle/>
        <a:p>
          <a:endParaRPr lang="cs-CZ"/>
        </a:p>
      </dgm:t>
    </dgm:pt>
    <dgm:pt modelId="{158B6CC9-C8CB-4C57-87AD-0FE10585E9B5}" type="sibTrans" cxnId="{8C82785E-22CE-4B36-ADCA-D9E1800E44EC}">
      <dgm:prSet/>
      <dgm:spPr/>
      <dgm:t>
        <a:bodyPr/>
        <a:lstStyle/>
        <a:p>
          <a:endParaRPr lang="cs-CZ"/>
        </a:p>
      </dgm:t>
    </dgm:pt>
    <dgm:pt modelId="{E3F4160F-7016-4DFA-A3A5-C2A30A7630C7}" type="pres">
      <dgm:prSet presAssocID="{B6F5612E-7164-44E3-9365-EE9A4706F792}" presName="linearFlow" presStyleCnt="0">
        <dgm:presLayoutVars>
          <dgm:dir/>
          <dgm:animLvl val="lvl"/>
          <dgm:resizeHandles val="exact"/>
        </dgm:presLayoutVars>
      </dgm:prSet>
      <dgm:spPr/>
    </dgm:pt>
    <dgm:pt modelId="{B42DC805-0B95-4C65-A2FA-7D02D05601F0}" type="pres">
      <dgm:prSet presAssocID="{A02F082E-8091-40E4-8CE6-D139A4027712}" presName="composite" presStyleCnt="0"/>
      <dgm:spPr/>
    </dgm:pt>
    <dgm:pt modelId="{2617C6DF-6D5B-40F4-AA03-3F420C116B1E}" type="pres">
      <dgm:prSet presAssocID="{A02F082E-8091-40E4-8CE6-D139A402771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2C2F1516-E9B8-4ABC-810F-AAFFAE7BEB50}" type="pres">
      <dgm:prSet presAssocID="{A02F082E-8091-40E4-8CE6-D139A4027712}" presName="descendantText" presStyleLbl="alignAcc1" presStyleIdx="0" presStyleCnt="6">
        <dgm:presLayoutVars>
          <dgm:bulletEnabled val="1"/>
        </dgm:presLayoutVars>
      </dgm:prSet>
      <dgm:spPr/>
    </dgm:pt>
    <dgm:pt modelId="{B69486B5-B851-4E37-9E74-C04AEF1C4392}" type="pres">
      <dgm:prSet presAssocID="{0D65711E-CB76-484F-B216-D01B90D3C942}" presName="sp" presStyleCnt="0"/>
      <dgm:spPr/>
    </dgm:pt>
    <dgm:pt modelId="{453B4196-28E5-474A-9259-9F42A3674D4C}" type="pres">
      <dgm:prSet presAssocID="{992BC301-B165-4B69-AA52-A19FC40C5F09}" presName="composite" presStyleCnt="0"/>
      <dgm:spPr/>
    </dgm:pt>
    <dgm:pt modelId="{74A778D2-B60D-4959-A8FD-9062948DE91B}" type="pres">
      <dgm:prSet presAssocID="{992BC301-B165-4B69-AA52-A19FC40C5F09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F41F944F-7E88-46E7-BC06-49DDAD5A773B}" type="pres">
      <dgm:prSet presAssocID="{992BC301-B165-4B69-AA52-A19FC40C5F09}" presName="descendantText" presStyleLbl="alignAcc1" presStyleIdx="1" presStyleCnt="6">
        <dgm:presLayoutVars>
          <dgm:bulletEnabled val="1"/>
        </dgm:presLayoutVars>
      </dgm:prSet>
      <dgm:spPr/>
    </dgm:pt>
    <dgm:pt modelId="{9823C63F-59E5-4D0B-9614-8BBA821E0B36}" type="pres">
      <dgm:prSet presAssocID="{EF48BC27-951F-40EC-976B-13174BA20195}" presName="sp" presStyleCnt="0"/>
      <dgm:spPr/>
    </dgm:pt>
    <dgm:pt modelId="{28E5B47C-95ED-4A7A-94FD-83A51DBBB806}" type="pres">
      <dgm:prSet presAssocID="{3EB4F0F1-CB98-4B82-A5D4-F1FF6723DA6A}" presName="composite" presStyleCnt="0"/>
      <dgm:spPr/>
    </dgm:pt>
    <dgm:pt modelId="{7C7F3A23-A404-46C5-A32B-44AEFBED95C5}" type="pres">
      <dgm:prSet presAssocID="{3EB4F0F1-CB98-4B82-A5D4-F1FF6723DA6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6393AC6B-E2D2-4F01-BB12-4A0626F82780}" type="pres">
      <dgm:prSet presAssocID="{3EB4F0F1-CB98-4B82-A5D4-F1FF6723DA6A}" presName="descendantText" presStyleLbl="alignAcc1" presStyleIdx="2" presStyleCnt="6">
        <dgm:presLayoutVars>
          <dgm:bulletEnabled val="1"/>
        </dgm:presLayoutVars>
      </dgm:prSet>
      <dgm:spPr/>
    </dgm:pt>
    <dgm:pt modelId="{52C16712-62A6-430C-9659-1E303340896F}" type="pres">
      <dgm:prSet presAssocID="{2A730EC1-9898-478E-8365-550AC3A00CFE}" presName="sp" presStyleCnt="0"/>
      <dgm:spPr/>
    </dgm:pt>
    <dgm:pt modelId="{C270478F-A0F5-4640-A297-FFE0F8C0C3E0}" type="pres">
      <dgm:prSet presAssocID="{2AF2FF5F-3AA8-4B32-BE10-BDAB51C395CE}" presName="composite" presStyleCnt="0"/>
      <dgm:spPr/>
    </dgm:pt>
    <dgm:pt modelId="{C1A1E8CC-7170-472A-ABB2-B4A3873BBACD}" type="pres">
      <dgm:prSet presAssocID="{2AF2FF5F-3AA8-4B32-BE10-BDAB51C395C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A6C31DE-91E9-4E64-97C6-7FA567BB7DD2}" type="pres">
      <dgm:prSet presAssocID="{2AF2FF5F-3AA8-4B32-BE10-BDAB51C395CE}" presName="descendantText" presStyleLbl="alignAcc1" presStyleIdx="3" presStyleCnt="6">
        <dgm:presLayoutVars>
          <dgm:bulletEnabled val="1"/>
        </dgm:presLayoutVars>
      </dgm:prSet>
      <dgm:spPr/>
    </dgm:pt>
    <dgm:pt modelId="{BB3660BE-7BCE-40C5-A6F7-15DFF9DE4ED1}" type="pres">
      <dgm:prSet presAssocID="{A64DD092-5C21-4036-AACD-8486123C060B}" presName="sp" presStyleCnt="0"/>
      <dgm:spPr/>
    </dgm:pt>
    <dgm:pt modelId="{6C331EB1-1914-4D87-8877-237C7752C0BC}" type="pres">
      <dgm:prSet presAssocID="{E827B37A-E4EB-403C-895C-3A9D78A59970}" presName="composite" presStyleCnt="0"/>
      <dgm:spPr/>
    </dgm:pt>
    <dgm:pt modelId="{19888BF4-A434-420A-A4D8-5F2AEFA2FC43}" type="pres">
      <dgm:prSet presAssocID="{E827B37A-E4EB-403C-895C-3A9D78A59970}" presName="parentText" presStyleLbl="alignNode1" presStyleIdx="4" presStyleCnt="6" custLinFactNeighborX="0" custLinFactNeighborY="-52">
        <dgm:presLayoutVars>
          <dgm:chMax val="1"/>
          <dgm:bulletEnabled val="1"/>
        </dgm:presLayoutVars>
      </dgm:prSet>
      <dgm:spPr/>
    </dgm:pt>
    <dgm:pt modelId="{DCF08BC4-9B7B-4AC8-A26A-38C9FA254D3A}" type="pres">
      <dgm:prSet presAssocID="{E827B37A-E4EB-403C-895C-3A9D78A59970}" presName="descendantText" presStyleLbl="alignAcc1" presStyleIdx="4" presStyleCnt="6">
        <dgm:presLayoutVars>
          <dgm:bulletEnabled val="1"/>
        </dgm:presLayoutVars>
      </dgm:prSet>
      <dgm:spPr/>
    </dgm:pt>
    <dgm:pt modelId="{36279F8B-B995-40C8-9CB4-3DEEF20AB4E4}" type="pres">
      <dgm:prSet presAssocID="{FCA638C3-CFE2-44B5-938A-75B73DBF837C}" presName="sp" presStyleCnt="0"/>
      <dgm:spPr/>
    </dgm:pt>
    <dgm:pt modelId="{E6C436B4-7147-4985-8E92-1B3B5CED5EC7}" type="pres">
      <dgm:prSet presAssocID="{53AE6B7A-B91B-4E80-9D15-47256F091694}" presName="composite" presStyleCnt="0"/>
      <dgm:spPr/>
    </dgm:pt>
    <dgm:pt modelId="{3F896871-0148-4033-94CC-60D92AD390D0}" type="pres">
      <dgm:prSet presAssocID="{53AE6B7A-B91B-4E80-9D15-47256F091694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7E9126A-44B0-4059-98D7-69D32E49BE6D}" type="pres">
      <dgm:prSet presAssocID="{53AE6B7A-B91B-4E80-9D15-47256F091694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B27D2A08-F093-4D27-ABC0-427A2A53DF31}" type="presOf" srcId="{95030CF1-829E-4467-BCF4-C50019276350}" destId="{6393AC6B-E2D2-4F01-BB12-4A0626F82780}" srcOrd="0" destOrd="0" presId="urn:microsoft.com/office/officeart/2005/8/layout/chevron2"/>
    <dgm:cxn modelId="{C823932E-ED25-47F7-A8C4-7DF02C53725C}" type="presOf" srcId="{58A83DBD-D282-4710-83EF-F96DFE392830}" destId="{F41F944F-7E88-46E7-BC06-49DDAD5A773B}" srcOrd="0" destOrd="0" presId="urn:microsoft.com/office/officeart/2005/8/layout/chevron2"/>
    <dgm:cxn modelId="{09CBFA5D-151B-4EEB-8326-356A6D140703}" srcId="{B6F5612E-7164-44E3-9365-EE9A4706F792}" destId="{A02F082E-8091-40E4-8CE6-D139A4027712}" srcOrd="0" destOrd="0" parTransId="{D96FA185-B998-4517-946B-5EE18E2BCFEB}" sibTransId="{0D65711E-CB76-484F-B216-D01B90D3C942}"/>
    <dgm:cxn modelId="{8C82785E-22CE-4B36-ADCA-D9E1800E44EC}" srcId="{53AE6B7A-B91B-4E80-9D15-47256F091694}" destId="{7C5E9686-C632-42AA-9868-A2B68F4C76BB}" srcOrd="0" destOrd="0" parTransId="{5423E194-DDB8-4403-9AB0-1C4810CC7A4C}" sibTransId="{158B6CC9-C8CB-4C57-87AD-0FE10585E9B5}"/>
    <dgm:cxn modelId="{6DD6DE6A-8214-4E91-80E7-BB5C435FEFFC}" type="presOf" srcId="{7C5E9686-C632-42AA-9868-A2B68F4C76BB}" destId="{17E9126A-44B0-4059-98D7-69D32E49BE6D}" srcOrd="0" destOrd="0" presId="urn:microsoft.com/office/officeart/2005/8/layout/chevron2"/>
    <dgm:cxn modelId="{16F5286B-2CD9-462B-8BB0-0B05F966F25A}" srcId="{A02F082E-8091-40E4-8CE6-D139A4027712}" destId="{E55F8B95-5C51-4200-9794-3DB3F33A9A95}" srcOrd="0" destOrd="0" parTransId="{2542DDB5-3909-4037-988D-B7D16F351B79}" sibTransId="{52CCF3CA-0DD5-4207-9F93-9E32462E6E11}"/>
    <dgm:cxn modelId="{45711755-FDAA-4E0C-8314-75590EF2A39C}" srcId="{992BC301-B165-4B69-AA52-A19FC40C5F09}" destId="{58A83DBD-D282-4710-83EF-F96DFE392830}" srcOrd="0" destOrd="0" parTransId="{68375D98-6090-4A74-A339-F6076F3B4E5B}" sibTransId="{4A40257E-6F04-4E06-9954-E81DE0F5BB7C}"/>
    <dgm:cxn modelId="{A584EA55-3D24-44D7-AEA8-315EFD001BDE}" type="presOf" srcId="{53AE6B7A-B91B-4E80-9D15-47256F091694}" destId="{3F896871-0148-4033-94CC-60D92AD390D0}" srcOrd="0" destOrd="0" presId="urn:microsoft.com/office/officeart/2005/8/layout/chevron2"/>
    <dgm:cxn modelId="{EFE54177-DA87-4FB7-BCCE-A4D8ED5E1875}" type="presOf" srcId="{E827B37A-E4EB-403C-895C-3A9D78A59970}" destId="{19888BF4-A434-420A-A4D8-5F2AEFA2FC43}" srcOrd="0" destOrd="0" presId="urn:microsoft.com/office/officeart/2005/8/layout/chevron2"/>
    <dgm:cxn modelId="{E7644058-2ED7-4B84-BEF4-22D2EFE8148D}" type="presOf" srcId="{3EB4F0F1-CB98-4B82-A5D4-F1FF6723DA6A}" destId="{7C7F3A23-A404-46C5-A32B-44AEFBED95C5}" srcOrd="0" destOrd="0" presId="urn:microsoft.com/office/officeart/2005/8/layout/chevron2"/>
    <dgm:cxn modelId="{3149155A-52B7-48C9-AA9D-9905573387FC}" srcId="{3EB4F0F1-CB98-4B82-A5D4-F1FF6723DA6A}" destId="{95030CF1-829E-4467-BCF4-C50019276350}" srcOrd="0" destOrd="0" parTransId="{A7647F60-B1B3-4315-B0EA-8AE7A239EE7F}" sibTransId="{968D8B65-7DDA-4EF3-84FC-AFE5E63FBD1C}"/>
    <dgm:cxn modelId="{38F4C991-EDA8-439D-8C42-D7FAD05896B3}" type="presOf" srcId="{992BC301-B165-4B69-AA52-A19FC40C5F09}" destId="{74A778D2-B60D-4959-A8FD-9062948DE91B}" srcOrd="0" destOrd="0" presId="urn:microsoft.com/office/officeart/2005/8/layout/chevron2"/>
    <dgm:cxn modelId="{1A7ACF92-0247-4C11-9A1C-D15B0A80ADB5}" type="presOf" srcId="{B6F5612E-7164-44E3-9365-EE9A4706F792}" destId="{E3F4160F-7016-4DFA-A3A5-C2A30A7630C7}" srcOrd="0" destOrd="0" presId="urn:microsoft.com/office/officeart/2005/8/layout/chevron2"/>
    <dgm:cxn modelId="{A761F992-D9A4-487D-842E-3BEEEDE685E5}" type="presOf" srcId="{A02F082E-8091-40E4-8CE6-D139A4027712}" destId="{2617C6DF-6D5B-40F4-AA03-3F420C116B1E}" srcOrd="0" destOrd="0" presId="urn:microsoft.com/office/officeart/2005/8/layout/chevron2"/>
    <dgm:cxn modelId="{EEA44796-9F1E-4E69-B690-8AFE5E87DA4A}" srcId="{B6F5612E-7164-44E3-9365-EE9A4706F792}" destId="{E827B37A-E4EB-403C-895C-3A9D78A59970}" srcOrd="4" destOrd="0" parTransId="{5F310BB2-6972-4AAE-9FB3-C89DD000032D}" sibTransId="{FCA638C3-CFE2-44B5-938A-75B73DBF837C}"/>
    <dgm:cxn modelId="{10398497-DD01-4702-91BC-7C8E80CC08A0}" srcId="{B6F5612E-7164-44E3-9365-EE9A4706F792}" destId="{992BC301-B165-4B69-AA52-A19FC40C5F09}" srcOrd="1" destOrd="0" parTransId="{0096D9D3-0EE7-4262-8E0F-EBC6F656C9C2}" sibTransId="{EF48BC27-951F-40EC-976B-13174BA20195}"/>
    <dgm:cxn modelId="{B7CB31B1-93F9-4FFB-9797-F279661C1CA3}" srcId="{2AF2FF5F-3AA8-4B32-BE10-BDAB51C395CE}" destId="{7422F4BD-CBDD-4062-9E8A-F5049B522F58}" srcOrd="0" destOrd="0" parTransId="{0E99FA71-ECE5-4E78-A197-0764DB217BBF}" sibTransId="{BA3CF11C-1CE1-4EE1-9694-0F845CD16CC1}"/>
    <dgm:cxn modelId="{DFB628B3-D9FB-4618-B172-3DCE08FA4840}" srcId="{B6F5612E-7164-44E3-9365-EE9A4706F792}" destId="{3EB4F0F1-CB98-4B82-A5D4-F1FF6723DA6A}" srcOrd="2" destOrd="0" parTransId="{74A2D5DF-5E4E-4AF0-8D26-9F9F0156D59B}" sibTransId="{2A730EC1-9898-478E-8365-550AC3A00CFE}"/>
    <dgm:cxn modelId="{C18706B5-F724-4E98-ABD8-1502E95F31CE}" srcId="{E827B37A-E4EB-403C-895C-3A9D78A59970}" destId="{1F05921B-6A8C-4A91-90D9-D3D52F1F625A}" srcOrd="0" destOrd="0" parTransId="{D0A34799-255E-49A0-BBE4-BC921FF48848}" sibTransId="{2E31605D-5F1C-4B37-AE32-BA0EEA1AC57B}"/>
    <dgm:cxn modelId="{718941C9-C412-4AE3-8FCA-4B46BA2C8A7C}" type="presOf" srcId="{E55F8B95-5C51-4200-9794-3DB3F33A9A95}" destId="{2C2F1516-E9B8-4ABC-810F-AAFFAE7BEB50}" srcOrd="0" destOrd="0" presId="urn:microsoft.com/office/officeart/2005/8/layout/chevron2"/>
    <dgm:cxn modelId="{BA437FD3-D8B3-406A-8D0D-877FCA3DB2F8}" type="presOf" srcId="{7422F4BD-CBDD-4062-9E8A-F5049B522F58}" destId="{FA6C31DE-91E9-4E64-97C6-7FA567BB7DD2}" srcOrd="0" destOrd="0" presId="urn:microsoft.com/office/officeart/2005/8/layout/chevron2"/>
    <dgm:cxn modelId="{7319B8D9-0F52-4924-9326-1DF14CE0230D}" type="presOf" srcId="{1F05921B-6A8C-4A91-90D9-D3D52F1F625A}" destId="{DCF08BC4-9B7B-4AC8-A26A-38C9FA254D3A}" srcOrd="0" destOrd="0" presId="urn:microsoft.com/office/officeart/2005/8/layout/chevron2"/>
    <dgm:cxn modelId="{E436C0F3-4A57-444E-8E16-072CD8D10164}" srcId="{B6F5612E-7164-44E3-9365-EE9A4706F792}" destId="{2AF2FF5F-3AA8-4B32-BE10-BDAB51C395CE}" srcOrd="3" destOrd="0" parTransId="{8D8B92EA-EB7B-46F6-80FD-437D8206ADDA}" sibTransId="{A64DD092-5C21-4036-AACD-8486123C060B}"/>
    <dgm:cxn modelId="{391425FC-7490-4CF4-A3CB-19755C3E7D27}" type="presOf" srcId="{2AF2FF5F-3AA8-4B32-BE10-BDAB51C395CE}" destId="{C1A1E8CC-7170-472A-ABB2-B4A3873BBACD}" srcOrd="0" destOrd="0" presId="urn:microsoft.com/office/officeart/2005/8/layout/chevron2"/>
    <dgm:cxn modelId="{FB5694FE-417B-4270-99B0-0DBC45754841}" srcId="{B6F5612E-7164-44E3-9365-EE9A4706F792}" destId="{53AE6B7A-B91B-4E80-9D15-47256F091694}" srcOrd="5" destOrd="0" parTransId="{955ED6CC-415A-4CCE-8089-E6ED0D1E61F1}" sibTransId="{DBDCC4DF-ED5A-4FC3-84E7-28CD46374D67}"/>
    <dgm:cxn modelId="{B69B2E01-DBCD-4D44-951C-62E253B27148}" type="presParOf" srcId="{E3F4160F-7016-4DFA-A3A5-C2A30A7630C7}" destId="{B42DC805-0B95-4C65-A2FA-7D02D05601F0}" srcOrd="0" destOrd="0" presId="urn:microsoft.com/office/officeart/2005/8/layout/chevron2"/>
    <dgm:cxn modelId="{5D626423-FA19-4253-92C5-74849D5E8FA5}" type="presParOf" srcId="{B42DC805-0B95-4C65-A2FA-7D02D05601F0}" destId="{2617C6DF-6D5B-40F4-AA03-3F420C116B1E}" srcOrd="0" destOrd="0" presId="urn:microsoft.com/office/officeart/2005/8/layout/chevron2"/>
    <dgm:cxn modelId="{A3CEA6CD-72B5-455D-AEC5-2C6B5A1D6BB1}" type="presParOf" srcId="{B42DC805-0B95-4C65-A2FA-7D02D05601F0}" destId="{2C2F1516-E9B8-4ABC-810F-AAFFAE7BEB50}" srcOrd="1" destOrd="0" presId="urn:microsoft.com/office/officeart/2005/8/layout/chevron2"/>
    <dgm:cxn modelId="{C92050C3-D62F-4972-ABE6-9D74E05CD0AA}" type="presParOf" srcId="{E3F4160F-7016-4DFA-A3A5-C2A30A7630C7}" destId="{B69486B5-B851-4E37-9E74-C04AEF1C4392}" srcOrd="1" destOrd="0" presId="urn:microsoft.com/office/officeart/2005/8/layout/chevron2"/>
    <dgm:cxn modelId="{6AB2F3A6-DA55-4F65-9223-72D4F9CB3E6F}" type="presParOf" srcId="{E3F4160F-7016-4DFA-A3A5-C2A30A7630C7}" destId="{453B4196-28E5-474A-9259-9F42A3674D4C}" srcOrd="2" destOrd="0" presId="urn:microsoft.com/office/officeart/2005/8/layout/chevron2"/>
    <dgm:cxn modelId="{D5542DEC-49DC-4823-8E55-558EFF3267AF}" type="presParOf" srcId="{453B4196-28E5-474A-9259-9F42A3674D4C}" destId="{74A778D2-B60D-4959-A8FD-9062948DE91B}" srcOrd="0" destOrd="0" presId="urn:microsoft.com/office/officeart/2005/8/layout/chevron2"/>
    <dgm:cxn modelId="{954A0B40-4D67-4079-861F-C522C180A03B}" type="presParOf" srcId="{453B4196-28E5-474A-9259-9F42A3674D4C}" destId="{F41F944F-7E88-46E7-BC06-49DDAD5A773B}" srcOrd="1" destOrd="0" presId="urn:microsoft.com/office/officeart/2005/8/layout/chevron2"/>
    <dgm:cxn modelId="{E0B27D24-A43C-4145-A22B-C9CA691BF94C}" type="presParOf" srcId="{E3F4160F-7016-4DFA-A3A5-C2A30A7630C7}" destId="{9823C63F-59E5-4D0B-9614-8BBA821E0B36}" srcOrd="3" destOrd="0" presId="urn:microsoft.com/office/officeart/2005/8/layout/chevron2"/>
    <dgm:cxn modelId="{EFE9BB04-1F9B-4B59-AFDE-0ADC040B5512}" type="presParOf" srcId="{E3F4160F-7016-4DFA-A3A5-C2A30A7630C7}" destId="{28E5B47C-95ED-4A7A-94FD-83A51DBBB806}" srcOrd="4" destOrd="0" presId="urn:microsoft.com/office/officeart/2005/8/layout/chevron2"/>
    <dgm:cxn modelId="{AD33CB81-4090-4F09-994A-8163DDD3CB34}" type="presParOf" srcId="{28E5B47C-95ED-4A7A-94FD-83A51DBBB806}" destId="{7C7F3A23-A404-46C5-A32B-44AEFBED95C5}" srcOrd="0" destOrd="0" presId="urn:microsoft.com/office/officeart/2005/8/layout/chevron2"/>
    <dgm:cxn modelId="{E158D417-13C2-4A7D-9B1F-A73E6FABAA5D}" type="presParOf" srcId="{28E5B47C-95ED-4A7A-94FD-83A51DBBB806}" destId="{6393AC6B-E2D2-4F01-BB12-4A0626F82780}" srcOrd="1" destOrd="0" presId="urn:microsoft.com/office/officeart/2005/8/layout/chevron2"/>
    <dgm:cxn modelId="{F38FD0C7-3A6B-4162-B13C-2BA07770EE3F}" type="presParOf" srcId="{E3F4160F-7016-4DFA-A3A5-C2A30A7630C7}" destId="{52C16712-62A6-430C-9659-1E303340896F}" srcOrd="5" destOrd="0" presId="urn:microsoft.com/office/officeart/2005/8/layout/chevron2"/>
    <dgm:cxn modelId="{2C308B55-5D03-4E95-A30A-F0CFE106E4E5}" type="presParOf" srcId="{E3F4160F-7016-4DFA-A3A5-C2A30A7630C7}" destId="{C270478F-A0F5-4640-A297-FFE0F8C0C3E0}" srcOrd="6" destOrd="0" presId="urn:microsoft.com/office/officeart/2005/8/layout/chevron2"/>
    <dgm:cxn modelId="{5EB7D44C-8852-41DB-B0E8-D550F570FF24}" type="presParOf" srcId="{C270478F-A0F5-4640-A297-FFE0F8C0C3E0}" destId="{C1A1E8CC-7170-472A-ABB2-B4A3873BBACD}" srcOrd="0" destOrd="0" presId="urn:microsoft.com/office/officeart/2005/8/layout/chevron2"/>
    <dgm:cxn modelId="{3B5F4C6B-1152-4E79-8924-AEB2D2723745}" type="presParOf" srcId="{C270478F-A0F5-4640-A297-FFE0F8C0C3E0}" destId="{FA6C31DE-91E9-4E64-97C6-7FA567BB7DD2}" srcOrd="1" destOrd="0" presId="urn:microsoft.com/office/officeart/2005/8/layout/chevron2"/>
    <dgm:cxn modelId="{78F97D34-4574-404D-B029-CF4DC24B4B33}" type="presParOf" srcId="{E3F4160F-7016-4DFA-A3A5-C2A30A7630C7}" destId="{BB3660BE-7BCE-40C5-A6F7-15DFF9DE4ED1}" srcOrd="7" destOrd="0" presId="urn:microsoft.com/office/officeart/2005/8/layout/chevron2"/>
    <dgm:cxn modelId="{39546F57-9360-4E5F-981D-445347B3DA4C}" type="presParOf" srcId="{E3F4160F-7016-4DFA-A3A5-C2A30A7630C7}" destId="{6C331EB1-1914-4D87-8877-237C7752C0BC}" srcOrd="8" destOrd="0" presId="urn:microsoft.com/office/officeart/2005/8/layout/chevron2"/>
    <dgm:cxn modelId="{A8091FA0-7096-4C42-80BD-EF0D8C76DAA3}" type="presParOf" srcId="{6C331EB1-1914-4D87-8877-237C7752C0BC}" destId="{19888BF4-A434-420A-A4D8-5F2AEFA2FC43}" srcOrd="0" destOrd="0" presId="urn:microsoft.com/office/officeart/2005/8/layout/chevron2"/>
    <dgm:cxn modelId="{81D5F1A5-8128-4AE6-BBC3-460C92707927}" type="presParOf" srcId="{6C331EB1-1914-4D87-8877-237C7752C0BC}" destId="{DCF08BC4-9B7B-4AC8-A26A-38C9FA254D3A}" srcOrd="1" destOrd="0" presId="urn:microsoft.com/office/officeart/2005/8/layout/chevron2"/>
    <dgm:cxn modelId="{0040BDB7-A57E-4BC1-8249-BEAC864FE6FB}" type="presParOf" srcId="{E3F4160F-7016-4DFA-A3A5-C2A30A7630C7}" destId="{36279F8B-B995-40C8-9CB4-3DEEF20AB4E4}" srcOrd="9" destOrd="0" presId="urn:microsoft.com/office/officeart/2005/8/layout/chevron2"/>
    <dgm:cxn modelId="{64CB25ED-8B4C-4D1D-A6FE-0360A51BCB4E}" type="presParOf" srcId="{E3F4160F-7016-4DFA-A3A5-C2A30A7630C7}" destId="{E6C436B4-7147-4985-8E92-1B3B5CED5EC7}" srcOrd="10" destOrd="0" presId="urn:microsoft.com/office/officeart/2005/8/layout/chevron2"/>
    <dgm:cxn modelId="{2EDA9617-CAFF-4D62-B664-D7B0025F2F67}" type="presParOf" srcId="{E6C436B4-7147-4985-8E92-1B3B5CED5EC7}" destId="{3F896871-0148-4033-94CC-60D92AD390D0}" srcOrd="0" destOrd="0" presId="urn:microsoft.com/office/officeart/2005/8/layout/chevron2"/>
    <dgm:cxn modelId="{1196F39B-608F-421F-84E2-633EB8BD5162}" type="presParOf" srcId="{E6C436B4-7147-4985-8E92-1B3B5CED5EC7}" destId="{17E9126A-44B0-4059-98D7-69D32E49BE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F5612E-7164-44E3-9365-EE9A4706F79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02F082E-8091-40E4-8CE6-D139A4027712}">
      <dgm:prSet phldrT="[Text]" custT="1"/>
      <dgm:spPr/>
      <dgm:t>
        <a:bodyPr/>
        <a:lstStyle/>
        <a:p>
          <a:r>
            <a:rPr lang="cs-CZ" sz="1800" b="1" dirty="0"/>
            <a:t>A</a:t>
          </a:r>
        </a:p>
      </dgm:t>
    </dgm:pt>
    <dgm:pt modelId="{D96FA185-B998-4517-946B-5EE18E2BCFEB}" type="parTrans" cxnId="{09CBFA5D-151B-4EEB-8326-356A6D140703}">
      <dgm:prSet/>
      <dgm:spPr/>
      <dgm:t>
        <a:bodyPr/>
        <a:lstStyle/>
        <a:p>
          <a:endParaRPr lang="cs-CZ"/>
        </a:p>
      </dgm:t>
    </dgm:pt>
    <dgm:pt modelId="{0D65711E-CB76-484F-B216-D01B90D3C942}" type="sibTrans" cxnId="{09CBFA5D-151B-4EEB-8326-356A6D140703}">
      <dgm:prSet/>
      <dgm:spPr/>
      <dgm:t>
        <a:bodyPr/>
        <a:lstStyle/>
        <a:p>
          <a:endParaRPr lang="cs-CZ"/>
        </a:p>
      </dgm:t>
    </dgm:pt>
    <dgm:pt modelId="{E55F8B95-5C51-4200-9794-3DB3F33A9A95}">
      <dgm:prSet phldrT="[Text]" custT="1"/>
      <dgm:spPr/>
      <dgm:t>
        <a:bodyPr/>
        <a:lstStyle/>
        <a:p>
          <a:r>
            <a:rPr lang="cs-CZ" sz="1800" dirty="0"/>
            <a:t>půdní eroze</a:t>
          </a:r>
        </a:p>
      </dgm:t>
    </dgm:pt>
    <dgm:pt modelId="{2542DDB5-3909-4037-988D-B7D16F351B79}" type="parTrans" cxnId="{16F5286B-2CD9-462B-8BB0-0B05F966F25A}">
      <dgm:prSet/>
      <dgm:spPr/>
      <dgm:t>
        <a:bodyPr/>
        <a:lstStyle/>
        <a:p>
          <a:endParaRPr lang="cs-CZ"/>
        </a:p>
      </dgm:t>
    </dgm:pt>
    <dgm:pt modelId="{52CCF3CA-0DD5-4207-9F93-9E32462E6E11}" type="sibTrans" cxnId="{16F5286B-2CD9-462B-8BB0-0B05F966F25A}">
      <dgm:prSet/>
      <dgm:spPr/>
      <dgm:t>
        <a:bodyPr/>
        <a:lstStyle/>
        <a:p>
          <a:endParaRPr lang="cs-CZ"/>
        </a:p>
      </dgm:t>
    </dgm:pt>
    <dgm:pt modelId="{58A83DBD-D282-4710-83EF-F96DFE392830}">
      <dgm:prSet phldrT="[Text]" custT="1"/>
      <dgm:spPr/>
      <dgm:t>
        <a:bodyPr/>
        <a:lstStyle/>
        <a:p>
          <a:r>
            <a:rPr lang="cs-CZ" sz="1800" b="1" dirty="0"/>
            <a:t>B</a:t>
          </a:r>
        </a:p>
      </dgm:t>
    </dgm:pt>
    <dgm:pt modelId="{68375D98-6090-4A74-A339-F6076F3B4E5B}" type="parTrans" cxnId="{45711755-FDAA-4E0C-8314-75590EF2A39C}">
      <dgm:prSet/>
      <dgm:spPr/>
      <dgm:t>
        <a:bodyPr/>
        <a:lstStyle/>
        <a:p>
          <a:endParaRPr lang="cs-CZ"/>
        </a:p>
      </dgm:t>
    </dgm:pt>
    <dgm:pt modelId="{4A40257E-6F04-4E06-9954-E81DE0F5BB7C}" type="sibTrans" cxnId="{45711755-FDAA-4E0C-8314-75590EF2A39C}">
      <dgm:prSet/>
      <dgm:spPr/>
      <dgm:t>
        <a:bodyPr/>
        <a:lstStyle/>
        <a:p>
          <a:endParaRPr lang="cs-CZ"/>
        </a:p>
      </dgm:t>
    </dgm:pt>
    <dgm:pt modelId="{3EB4F0F1-CB98-4B82-A5D4-F1FF6723DA6A}">
      <dgm:prSet phldrT="[Text]" custT="1"/>
      <dgm:spPr/>
      <dgm:t>
        <a:bodyPr/>
        <a:lstStyle/>
        <a:p>
          <a:r>
            <a:rPr lang="cs-CZ" sz="1800" b="1" dirty="0"/>
            <a:t>C</a:t>
          </a:r>
        </a:p>
      </dgm:t>
    </dgm:pt>
    <dgm:pt modelId="{74A2D5DF-5E4E-4AF0-8D26-9F9F0156D59B}" type="parTrans" cxnId="{DFB628B3-D9FB-4618-B172-3DCE08FA4840}">
      <dgm:prSet/>
      <dgm:spPr/>
      <dgm:t>
        <a:bodyPr/>
        <a:lstStyle/>
        <a:p>
          <a:endParaRPr lang="cs-CZ"/>
        </a:p>
      </dgm:t>
    </dgm:pt>
    <dgm:pt modelId="{2A730EC1-9898-478E-8365-550AC3A00CFE}" type="sibTrans" cxnId="{DFB628B3-D9FB-4618-B172-3DCE08FA4840}">
      <dgm:prSet/>
      <dgm:spPr/>
      <dgm:t>
        <a:bodyPr/>
        <a:lstStyle/>
        <a:p>
          <a:endParaRPr lang="cs-CZ"/>
        </a:p>
      </dgm:t>
    </dgm:pt>
    <dgm:pt modelId="{95030CF1-829E-4467-BCF4-C50019276350}">
      <dgm:prSet phldrT="[Text]"/>
      <dgm:spPr/>
      <dgm:t>
        <a:bodyPr/>
        <a:lstStyle/>
        <a:p>
          <a:r>
            <a:rPr lang="cs-CZ" dirty="0"/>
            <a:t>kyselé deště</a:t>
          </a:r>
        </a:p>
      </dgm:t>
    </dgm:pt>
    <dgm:pt modelId="{A7647F60-B1B3-4315-B0EA-8AE7A239EE7F}" type="parTrans" cxnId="{3149155A-52B7-48C9-AA9D-9905573387FC}">
      <dgm:prSet/>
      <dgm:spPr/>
      <dgm:t>
        <a:bodyPr/>
        <a:lstStyle/>
        <a:p>
          <a:endParaRPr lang="cs-CZ"/>
        </a:p>
      </dgm:t>
    </dgm:pt>
    <dgm:pt modelId="{968D8B65-7DDA-4EF3-84FC-AFE5E63FBD1C}" type="sibTrans" cxnId="{3149155A-52B7-48C9-AA9D-9905573387FC}">
      <dgm:prSet/>
      <dgm:spPr/>
      <dgm:t>
        <a:bodyPr/>
        <a:lstStyle/>
        <a:p>
          <a:endParaRPr lang="cs-CZ"/>
        </a:p>
      </dgm:t>
    </dgm:pt>
    <dgm:pt modelId="{2AF2FF5F-3AA8-4B32-BE10-BDAB51C395CE}">
      <dgm:prSet custT="1"/>
      <dgm:spPr/>
      <dgm:t>
        <a:bodyPr/>
        <a:lstStyle/>
        <a:p>
          <a:r>
            <a:rPr lang="cs-CZ" sz="1800" b="1" dirty="0"/>
            <a:t>D</a:t>
          </a:r>
        </a:p>
      </dgm:t>
    </dgm:pt>
    <dgm:pt modelId="{8D8B92EA-EB7B-46F6-80FD-437D8206ADDA}" type="parTrans" cxnId="{E436C0F3-4A57-444E-8E16-072CD8D10164}">
      <dgm:prSet/>
      <dgm:spPr/>
      <dgm:t>
        <a:bodyPr/>
        <a:lstStyle/>
        <a:p>
          <a:endParaRPr lang="cs-CZ"/>
        </a:p>
      </dgm:t>
    </dgm:pt>
    <dgm:pt modelId="{A64DD092-5C21-4036-AACD-8486123C060B}" type="sibTrans" cxnId="{E436C0F3-4A57-444E-8E16-072CD8D10164}">
      <dgm:prSet/>
      <dgm:spPr/>
      <dgm:t>
        <a:bodyPr/>
        <a:lstStyle/>
        <a:p>
          <a:endParaRPr lang="cs-CZ"/>
        </a:p>
      </dgm:t>
    </dgm:pt>
    <dgm:pt modelId="{53AE6B7A-B91B-4E80-9D15-47256F091694}">
      <dgm:prSet custT="1"/>
      <dgm:spPr/>
      <dgm:t>
        <a:bodyPr/>
        <a:lstStyle/>
        <a:p>
          <a:r>
            <a:rPr lang="cs-CZ" sz="1800" b="1" dirty="0"/>
            <a:t>F</a:t>
          </a:r>
        </a:p>
      </dgm:t>
    </dgm:pt>
    <dgm:pt modelId="{955ED6CC-415A-4CCE-8089-E6ED0D1E61F1}" type="parTrans" cxnId="{FB5694FE-417B-4270-99B0-0DBC45754841}">
      <dgm:prSet/>
      <dgm:spPr/>
      <dgm:t>
        <a:bodyPr/>
        <a:lstStyle/>
        <a:p>
          <a:endParaRPr lang="cs-CZ"/>
        </a:p>
      </dgm:t>
    </dgm:pt>
    <dgm:pt modelId="{DBDCC4DF-ED5A-4FC3-84E7-28CD46374D67}" type="sibTrans" cxnId="{FB5694FE-417B-4270-99B0-0DBC45754841}">
      <dgm:prSet/>
      <dgm:spPr/>
      <dgm:t>
        <a:bodyPr/>
        <a:lstStyle/>
        <a:p>
          <a:endParaRPr lang="cs-CZ"/>
        </a:p>
      </dgm:t>
    </dgm:pt>
    <dgm:pt modelId="{86D260D9-633D-4C37-8847-C6140B152743}">
      <dgm:prSet/>
      <dgm:spPr/>
      <dgm:t>
        <a:bodyPr/>
        <a:lstStyle/>
        <a:p>
          <a:r>
            <a:rPr lang="cs-CZ" dirty="0"/>
            <a:t>mikroorganizmy</a:t>
          </a:r>
        </a:p>
      </dgm:t>
    </dgm:pt>
    <dgm:pt modelId="{50C53303-D0FA-4F08-AE59-42CECF7BC585}" type="parTrans" cxnId="{92AD0F8C-3C09-4472-9138-A6603C65F184}">
      <dgm:prSet/>
      <dgm:spPr/>
      <dgm:t>
        <a:bodyPr/>
        <a:lstStyle/>
        <a:p>
          <a:endParaRPr lang="cs-CZ"/>
        </a:p>
      </dgm:t>
    </dgm:pt>
    <dgm:pt modelId="{D79DB7F4-0F32-427F-A070-DADA2BDAD81F}" type="sibTrans" cxnId="{92AD0F8C-3C09-4472-9138-A6603C65F184}">
      <dgm:prSet/>
      <dgm:spPr/>
      <dgm:t>
        <a:bodyPr/>
        <a:lstStyle/>
        <a:p>
          <a:endParaRPr lang="cs-CZ"/>
        </a:p>
      </dgm:t>
    </dgm:pt>
    <dgm:pt modelId="{E827B37A-E4EB-403C-895C-3A9D78A59970}">
      <dgm:prSet custT="1"/>
      <dgm:spPr/>
      <dgm:t>
        <a:bodyPr/>
        <a:lstStyle/>
        <a:p>
          <a:r>
            <a:rPr lang="cs-CZ" sz="1800" b="1" dirty="0"/>
            <a:t>E</a:t>
          </a:r>
        </a:p>
      </dgm:t>
    </dgm:pt>
    <dgm:pt modelId="{FCA638C3-CFE2-44B5-938A-75B73DBF837C}" type="sibTrans" cxnId="{EEA44796-9F1E-4E69-B690-8AFE5E87DA4A}">
      <dgm:prSet/>
      <dgm:spPr/>
      <dgm:t>
        <a:bodyPr/>
        <a:lstStyle/>
        <a:p>
          <a:endParaRPr lang="cs-CZ"/>
        </a:p>
      </dgm:t>
    </dgm:pt>
    <dgm:pt modelId="{5F310BB2-6972-4AAE-9FB3-C89DD000032D}" type="parTrans" cxnId="{EEA44796-9F1E-4E69-B690-8AFE5E87DA4A}">
      <dgm:prSet/>
      <dgm:spPr/>
      <dgm:t>
        <a:bodyPr/>
        <a:lstStyle/>
        <a:p>
          <a:endParaRPr lang="cs-CZ"/>
        </a:p>
      </dgm:t>
    </dgm:pt>
    <dgm:pt modelId="{368FED98-E515-4B47-A42D-F4239788EED0}">
      <dgm:prSet/>
      <dgm:spPr/>
      <dgm:t>
        <a:bodyPr/>
        <a:lstStyle/>
        <a:p>
          <a:r>
            <a:rPr lang="cs-CZ" dirty="0"/>
            <a:t>zvětralá hornina</a:t>
          </a:r>
        </a:p>
      </dgm:t>
    </dgm:pt>
    <dgm:pt modelId="{04ED600C-4101-4F51-88D3-301AD4FBDAFE}" type="parTrans" cxnId="{C458E93A-A4DF-448F-865F-0606263E097A}">
      <dgm:prSet/>
      <dgm:spPr/>
      <dgm:t>
        <a:bodyPr/>
        <a:lstStyle/>
        <a:p>
          <a:endParaRPr lang="cs-CZ"/>
        </a:p>
      </dgm:t>
    </dgm:pt>
    <dgm:pt modelId="{2092B128-8B4F-4587-8874-4330E8056489}" type="sibTrans" cxnId="{C458E93A-A4DF-448F-865F-0606263E097A}">
      <dgm:prSet/>
      <dgm:spPr/>
      <dgm:t>
        <a:bodyPr/>
        <a:lstStyle/>
        <a:p>
          <a:endParaRPr lang="cs-CZ"/>
        </a:p>
      </dgm:t>
    </dgm:pt>
    <dgm:pt modelId="{8D8421E9-C5DD-40B2-B9AA-35C5A7505C84}">
      <dgm:prSet/>
      <dgm:spPr/>
      <dgm:t>
        <a:bodyPr/>
        <a:lstStyle/>
        <a:p>
          <a:r>
            <a:rPr lang="cs-CZ" dirty="0"/>
            <a:t>pěstování plodin </a:t>
          </a:r>
        </a:p>
      </dgm:t>
    </dgm:pt>
    <dgm:pt modelId="{605F0412-1175-446D-B731-040B2935EC09}" type="parTrans" cxnId="{382563A7-F2F3-4711-A8B8-8ADC22CC9FAC}">
      <dgm:prSet/>
      <dgm:spPr/>
      <dgm:t>
        <a:bodyPr/>
        <a:lstStyle/>
        <a:p>
          <a:endParaRPr lang="cs-CZ"/>
        </a:p>
      </dgm:t>
    </dgm:pt>
    <dgm:pt modelId="{6A108E87-522D-4487-9DEE-10DBE4E43031}" type="sibTrans" cxnId="{382563A7-F2F3-4711-A8B8-8ADC22CC9FAC}">
      <dgm:prSet/>
      <dgm:spPr/>
      <dgm:t>
        <a:bodyPr/>
        <a:lstStyle/>
        <a:p>
          <a:endParaRPr lang="cs-CZ"/>
        </a:p>
      </dgm:t>
    </dgm:pt>
    <dgm:pt modelId="{A779F439-BD54-4E5B-A3AD-8108117D3906}">
      <dgm:prSet/>
      <dgm:spPr/>
      <dgm:t>
        <a:bodyPr/>
        <a:lstStyle/>
        <a:p>
          <a:r>
            <a:rPr lang="cs-CZ" dirty="0"/>
            <a:t>úrodnost půdy</a:t>
          </a:r>
        </a:p>
      </dgm:t>
    </dgm:pt>
    <dgm:pt modelId="{C66F9D97-7288-4EB3-942A-6A5E11B1A116}" type="parTrans" cxnId="{3615D4A1-2D29-4A32-839B-A0AE25501B83}">
      <dgm:prSet/>
      <dgm:spPr/>
      <dgm:t>
        <a:bodyPr/>
        <a:lstStyle/>
        <a:p>
          <a:endParaRPr lang="cs-CZ"/>
        </a:p>
      </dgm:t>
    </dgm:pt>
    <dgm:pt modelId="{983E2EBC-B974-4AC2-A119-446305026F9C}" type="sibTrans" cxnId="{3615D4A1-2D29-4A32-839B-A0AE25501B83}">
      <dgm:prSet/>
      <dgm:spPr/>
      <dgm:t>
        <a:bodyPr/>
        <a:lstStyle/>
        <a:p>
          <a:endParaRPr lang="cs-CZ"/>
        </a:p>
      </dgm:t>
    </dgm:pt>
    <dgm:pt modelId="{E3F4160F-7016-4DFA-A3A5-C2A30A7630C7}" type="pres">
      <dgm:prSet presAssocID="{B6F5612E-7164-44E3-9365-EE9A4706F792}" presName="linearFlow" presStyleCnt="0">
        <dgm:presLayoutVars>
          <dgm:dir/>
          <dgm:animLvl val="lvl"/>
          <dgm:resizeHandles val="exact"/>
        </dgm:presLayoutVars>
      </dgm:prSet>
      <dgm:spPr/>
    </dgm:pt>
    <dgm:pt modelId="{B42DC805-0B95-4C65-A2FA-7D02D05601F0}" type="pres">
      <dgm:prSet presAssocID="{A02F082E-8091-40E4-8CE6-D139A4027712}" presName="composite" presStyleCnt="0"/>
      <dgm:spPr/>
    </dgm:pt>
    <dgm:pt modelId="{2617C6DF-6D5B-40F4-AA03-3F420C116B1E}" type="pres">
      <dgm:prSet presAssocID="{A02F082E-8091-40E4-8CE6-D139A402771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2C2F1516-E9B8-4ABC-810F-AAFFAE7BEB50}" type="pres">
      <dgm:prSet presAssocID="{A02F082E-8091-40E4-8CE6-D139A4027712}" presName="descendantText" presStyleLbl="alignAcc1" presStyleIdx="0" presStyleCnt="6" custLinFactNeighborX="440" custLinFactNeighborY="-2904">
        <dgm:presLayoutVars>
          <dgm:bulletEnabled val="1"/>
        </dgm:presLayoutVars>
      </dgm:prSet>
      <dgm:spPr/>
    </dgm:pt>
    <dgm:pt modelId="{B69486B5-B851-4E37-9E74-C04AEF1C4392}" type="pres">
      <dgm:prSet presAssocID="{0D65711E-CB76-484F-B216-D01B90D3C942}" presName="sp" presStyleCnt="0"/>
      <dgm:spPr/>
    </dgm:pt>
    <dgm:pt modelId="{BA9204B2-A78A-4932-94D8-0638DCE86DB0}" type="pres">
      <dgm:prSet presAssocID="{58A83DBD-D282-4710-83EF-F96DFE392830}" presName="composite" presStyleCnt="0"/>
      <dgm:spPr/>
    </dgm:pt>
    <dgm:pt modelId="{3EFA307D-F8C5-4B5D-9B57-5E0DA1CCB207}" type="pres">
      <dgm:prSet presAssocID="{58A83DBD-D282-4710-83EF-F96DFE39283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8DD5FE0-2D83-4B67-A689-E3BDFE11537B}" type="pres">
      <dgm:prSet presAssocID="{58A83DBD-D282-4710-83EF-F96DFE392830}" presName="descendantText" presStyleLbl="alignAcc1" presStyleIdx="1" presStyleCnt="6">
        <dgm:presLayoutVars>
          <dgm:bulletEnabled val="1"/>
        </dgm:presLayoutVars>
      </dgm:prSet>
      <dgm:spPr/>
    </dgm:pt>
    <dgm:pt modelId="{3AEFB5FD-8BFD-4981-80B2-EEF788979748}" type="pres">
      <dgm:prSet presAssocID="{4A40257E-6F04-4E06-9954-E81DE0F5BB7C}" presName="sp" presStyleCnt="0"/>
      <dgm:spPr/>
    </dgm:pt>
    <dgm:pt modelId="{28E5B47C-95ED-4A7A-94FD-83A51DBBB806}" type="pres">
      <dgm:prSet presAssocID="{3EB4F0F1-CB98-4B82-A5D4-F1FF6723DA6A}" presName="composite" presStyleCnt="0"/>
      <dgm:spPr/>
    </dgm:pt>
    <dgm:pt modelId="{7C7F3A23-A404-46C5-A32B-44AEFBED95C5}" type="pres">
      <dgm:prSet presAssocID="{3EB4F0F1-CB98-4B82-A5D4-F1FF6723DA6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6393AC6B-E2D2-4F01-BB12-4A0626F82780}" type="pres">
      <dgm:prSet presAssocID="{3EB4F0F1-CB98-4B82-A5D4-F1FF6723DA6A}" presName="descendantText" presStyleLbl="alignAcc1" presStyleIdx="2" presStyleCnt="6">
        <dgm:presLayoutVars>
          <dgm:bulletEnabled val="1"/>
        </dgm:presLayoutVars>
      </dgm:prSet>
      <dgm:spPr/>
    </dgm:pt>
    <dgm:pt modelId="{52C16712-62A6-430C-9659-1E303340896F}" type="pres">
      <dgm:prSet presAssocID="{2A730EC1-9898-478E-8365-550AC3A00CFE}" presName="sp" presStyleCnt="0"/>
      <dgm:spPr/>
    </dgm:pt>
    <dgm:pt modelId="{C270478F-A0F5-4640-A297-FFE0F8C0C3E0}" type="pres">
      <dgm:prSet presAssocID="{2AF2FF5F-3AA8-4B32-BE10-BDAB51C395CE}" presName="composite" presStyleCnt="0"/>
      <dgm:spPr/>
    </dgm:pt>
    <dgm:pt modelId="{C1A1E8CC-7170-472A-ABB2-B4A3873BBACD}" type="pres">
      <dgm:prSet presAssocID="{2AF2FF5F-3AA8-4B32-BE10-BDAB51C395C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A6C31DE-91E9-4E64-97C6-7FA567BB7DD2}" type="pres">
      <dgm:prSet presAssocID="{2AF2FF5F-3AA8-4B32-BE10-BDAB51C395CE}" presName="descendantText" presStyleLbl="alignAcc1" presStyleIdx="3" presStyleCnt="6">
        <dgm:presLayoutVars>
          <dgm:bulletEnabled val="1"/>
        </dgm:presLayoutVars>
      </dgm:prSet>
      <dgm:spPr/>
    </dgm:pt>
    <dgm:pt modelId="{BB3660BE-7BCE-40C5-A6F7-15DFF9DE4ED1}" type="pres">
      <dgm:prSet presAssocID="{A64DD092-5C21-4036-AACD-8486123C060B}" presName="sp" presStyleCnt="0"/>
      <dgm:spPr/>
    </dgm:pt>
    <dgm:pt modelId="{6C331EB1-1914-4D87-8877-237C7752C0BC}" type="pres">
      <dgm:prSet presAssocID="{E827B37A-E4EB-403C-895C-3A9D78A59970}" presName="composite" presStyleCnt="0"/>
      <dgm:spPr/>
    </dgm:pt>
    <dgm:pt modelId="{19888BF4-A434-420A-A4D8-5F2AEFA2FC43}" type="pres">
      <dgm:prSet presAssocID="{E827B37A-E4EB-403C-895C-3A9D78A59970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DCF08BC4-9B7B-4AC8-A26A-38C9FA254D3A}" type="pres">
      <dgm:prSet presAssocID="{E827B37A-E4EB-403C-895C-3A9D78A59970}" presName="descendantText" presStyleLbl="alignAcc1" presStyleIdx="4" presStyleCnt="6">
        <dgm:presLayoutVars>
          <dgm:bulletEnabled val="1"/>
        </dgm:presLayoutVars>
      </dgm:prSet>
      <dgm:spPr/>
    </dgm:pt>
    <dgm:pt modelId="{36279F8B-B995-40C8-9CB4-3DEEF20AB4E4}" type="pres">
      <dgm:prSet presAssocID="{FCA638C3-CFE2-44B5-938A-75B73DBF837C}" presName="sp" presStyleCnt="0"/>
      <dgm:spPr/>
    </dgm:pt>
    <dgm:pt modelId="{E6C436B4-7147-4985-8E92-1B3B5CED5EC7}" type="pres">
      <dgm:prSet presAssocID="{53AE6B7A-B91B-4E80-9D15-47256F091694}" presName="composite" presStyleCnt="0"/>
      <dgm:spPr/>
    </dgm:pt>
    <dgm:pt modelId="{3F896871-0148-4033-94CC-60D92AD390D0}" type="pres">
      <dgm:prSet presAssocID="{53AE6B7A-B91B-4E80-9D15-47256F091694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7E9126A-44B0-4059-98D7-69D32E49BE6D}" type="pres">
      <dgm:prSet presAssocID="{53AE6B7A-B91B-4E80-9D15-47256F091694}" presName="descendantText" presStyleLbl="alignAcc1" presStyleIdx="5" presStyleCnt="6" custLinFactNeighborX="1369" custLinFactNeighborY="-4348">
        <dgm:presLayoutVars>
          <dgm:bulletEnabled val="1"/>
        </dgm:presLayoutVars>
      </dgm:prSet>
      <dgm:spPr/>
    </dgm:pt>
  </dgm:ptLst>
  <dgm:cxnLst>
    <dgm:cxn modelId="{AB5D9915-C01E-494A-8AEF-B6886A2536D4}" type="presOf" srcId="{86D260D9-633D-4C37-8847-C6140B152743}" destId="{D8DD5FE0-2D83-4B67-A689-E3BDFE11537B}" srcOrd="0" destOrd="0" presId="urn:microsoft.com/office/officeart/2005/8/layout/chevron2"/>
    <dgm:cxn modelId="{E0A36619-0FF3-420A-A97E-A075DDDE6C65}" type="presOf" srcId="{58A83DBD-D282-4710-83EF-F96DFE392830}" destId="{3EFA307D-F8C5-4B5D-9B57-5E0DA1CCB207}" srcOrd="0" destOrd="0" presId="urn:microsoft.com/office/officeart/2005/8/layout/chevron2"/>
    <dgm:cxn modelId="{1E1E121B-9B1F-4947-A731-05F5553FA388}" type="presOf" srcId="{2AF2FF5F-3AA8-4B32-BE10-BDAB51C395CE}" destId="{C1A1E8CC-7170-472A-ABB2-B4A3873BBACD}" srcOrd="0" destOrd="0" presId="urn:microsoft.com/office/officeart/2005/8/layout/chevron2"/>
    <dgm:cxn modelId="{8A14681B-F1C1-4F90-B6AC-1B0D3FC9723F}" type="presOf" srcId="{3EB4F0F1-CB98-4B82-A5D4-F1FF6723DA6A}" destId="{7C7F3A23-A404-46C5-A32B-44AEFBED95C5}" srcOrd="0" destOrd="0" presId="urn:microsoft.com/office/officeart/2005/8/layout/chevron2"/>
    <dgm:cxn modelId="{C458E93A-A4DF-448F-865F-0606263E097A}" srcId="{2AF2FF5F-3AA8-4B32-BE10-BDAB51C395CE}" destId="{368FED98-E515-4B47-A42D-F4239788EED0}" srcOrd="0" destOrd="0" parTransId="{04ED600C-4101-4F51-88D3-301AD4FBDAFE}" sibTransId="{2092B128-8B4F-4587-8874-4330E8056489}"/>
    <dgm:cxn modelId="{09CBFA5D-151B-4EEB-8326-356A6D140703}" srcId="{B6F5612E-7164-44E3-9365-EE9A4706F792}" destId="{A02F082E-8091-40E4-8CE6-D139A4027712}" srcOrd="0" destOrd="0" parTransId="{D96FA185-B998-4517-946B-5EE18E2BCFEB}" sibTransId="{0D65711E-CB76-484F-B216-D01B90D3C942}"/>
    <dgm:cxn modelId="{2D968363-86DC-4A5B-98A1-2245A9D566FF}" type="presOf" srcId="{368FED98-E515-4B47-A42D-F4239788EED0}" destId="{FA6C31DE-91E9-4E64-97C6-7FA567BB7DD2}" srcOrd="0" destOrd="0" presId="urn:microsoft.com/office/officeart/2005/8/layout/chevron2"/>
    <dgm:cxn modelId="{16F5286B-2CD9-462B-8BB0-0B05F966F25A}" srcId="{A02F082E-8091-40E4-8CE6-D139A4027712}" destId="{E55F8B95-5C51-4200-9794-3DB3F33A9A95}" srcOrd="0" destOrd="0" parTransId="{2542DDB5-3909-4037-988D-B7D16F351B79}" sibTransId="{52CCF3CA-0DD5-4207-9F93-9E32462E6E11}"/>
    <dgm:cxn modelId="{AF40A36B-1686-4384-8B73-CC7981CECBDA}" type="presOf" srcId="{53AE6B7A-B91B-4E80-9D15-47256F091694}" destId="{3F896871-0148-4033-94CC-60D92AD390D0}" srcOrd="0" destOrd="0" presId="urn:microsoft.com/office/officeart/2005/8/layout/chevron2"/>
    <dgm:cxn modelId="{C4393A51-A779-43C5-94FE-F188A9FC757C}" type="presOf" srcId="{A779F439-BD54-4E5B-A3AD-8108117D3906}" destId="{17E9126A-44B0-4059-98D7-69D32E49BE6D}" srcOrd="0" destOrd="0" presId="urn:microsoft.com/office/officeart/2005/8/layout/chevron2"/>
    <dgm:cxn modelId="{45711755-FDAA-4E0C-8314-75590EF2A39C}" srcId="{B6F5612E-7164-44E3-9365-EE9A4706F792}" destId="{58A83DBD-D282-4710-83EF-F96DFE392830}" srcOrd="1" destOrd="0" parTransId="{68375D98-6090-4A74-A339-F6076F3B4E5B}" sibTransId="{4A40257E-6F04-4E06-9954-E81DE0F5BB7C}"/>
    <dgm:cxn modelId="{3149155A-52B7-48C9-AA9D-9905573387FC}" srcId="{3EB4F0F1-CB98-4B82-A5D4-F1FF6723DA6A}" destId="{95030CF1-829E-4467-BCF4-C50019276350}" srcOrd="0" destOrd="0" parTransId="{A7647F60-B1B3-4315-B0EA-8AE7A239EE7F}" sibTransId="{968D8B65-7DDA-4EF3-84FC-AFE5E63FBD1C}"/>
    <dgm:cxn modelId="{92AD0F8C-3C09-4472-9138-A6603C65F184}" srcId="{58A83DBD-D282-4710-83EF-F96DFE392830}" destId="{86D260D9-633D-4C37-8847-C6140B152743}" srcOrd="0" destOrd="0" parTransId="{50C53303-D0FA-4F08-AE59-42CECF7BC585}" sibTransId="{D79DB7F4-0F32-427F-A070-DADA2BDAD81F}"/>
    <dgm:cxn modelId="{17BB428F-BA74-4F3D-AF32-7925CC57CA4E}" type="presOf" srcId="{95030CF1-829E-4467-BCF4-C50019276350}" destId="{6393AC6B-E2D2-4F01-BB12-4A0626F82780}" srcOrd="0" destOrd="0" presId="urn:microsoft.com/office/officeart/2005/8/layout/chevron2"/>
    <dgm:cxn modelId="{D893D392-3C07-42B1-AEF9-4DA99559E54D}" type="presOf" srcId="{B6F5612E-7164-44E3-9365-EE9A4706F792}" destId="{E3F4160F-7016-4DFA-A3A5-C2A30A7630C7}" srcOrd="0" destOrd="0" presId="urn:microsoft.com/office/officeart/2005/8/layout/chevron2"/>
    <dgm:cxn modelId="{EEA44796-9F1E-4E69-B690-8AFE5E87DA4A}" srcId="{B6F5612E-7164-44E3-9365-EE9A4706F792}" destId="{E827B37A-E4EB-403C-895C-3A9D78A59970}" srcOrd="4" destOrd="0" parTransId="{5F310BB2-6972-4AAE-9FB3-C89DD000032D}" sibTransId="{FCA638C3-CFE2-44B5-938A-75B73DBF837C}"/>
    <dgm:cxn modelId="{3615D4A1-2D29-4A32-839B-A0AE25501B83}" srcId="{53AE6B7A-B91B-4E80-9D15-47256F091694}" destId="{A779F439-BD54-4E5B-A3AD-8108117D3906}" srcOrd="0" destOrd="0" parTransId="{C66F9D97-7288-4EB3-942A-6A5E11B1A116}" sibTransId="{983E2EBC-B974-4AC2-A119-446305026F9C}"/>
    <dgm:cxn modelId="{382563A7-F2F3-4711-A8B8-8ADC22CC9FAC}" srcId="{E827B37A-E4EB-403C-895C-3A9D78A59970}" destId="{8D8421E9-C5DD-40B2-B9AA-35C5A7505C84}" srcOrd="0" destOrd="0" parTransId="{605F0412-1175-446D-B731-040B2935EC09}" sibTransId="{6A108E87-522D-4487-9DEE-10DBE4E43031}"/>
    <dgm:cxn modelId="{DFB628B3-D9FB-4618-B172-3DCE08FA4840}" srcId="{B6F5612E-7164-44E3-9365-EE9A4706F792}" destId="{3EB4F0F1-CB98-4B82-A5D4-F1FF6723DA6A}" srcOrd="2" destOrd="0" parTransId="{74A2D5DF-5E4E-4AF0-8D26-9F9F0156D59B}" sibTransId="{2A730EC1-9898-478E-8365-550AC3A00CFE}"/>
    <dgm:cxn modelId="{7EF433D4-DB15-4B12-89E1-10E08841E224}" type="presOf" srcId="{E55F8B95-5C51-4200-9794-3DB3F33A9A95}" destId="{2C2F1516-E9B8-4ABC-810F-AAFFAE7BEB50}" srcOrd="0" destOrd="0" presId="urn:microsoft.com/office/officeart/2005/8/layout/chevron2"/>
    <dgm:cxn modelId="{EE055BDC-02D0-4E0F-BAE1-C7F60F4EC52B}" type="presOf" srcId="{8D8421E9-C5DD-40B2-B9AA-35C5A7505C84}" destId="{DCF08BC4-9B7B-4AC8-A26A-38C9FA254D3A}" srcOrd="0" destOrd="0" presId="urn:microsoft.com/office/officeart/2005/8/layout/chevron2"/>
    <dgm:cxn modelId="{F4DCB8E0-40E6-4CBA-B98C-04E4477D0AF6}" type="presOf" srcId="{A02F082E-8091-40E4-8CE6-D139A4027712}" destId="{2617C6DF-6D5B-40F4-AA03-3F420C116B1E}" srcOrd="0" destOrd="0" presId="urn:microsoft.com/office/officeart/2005/8/layout/chevron2"/>
    <dgm:cxn modelId="{EA1128E4-97E4-4563-B911-34A365E46094}" type="presOf" srcId="{E827B37A-E4EB-403C-895C-3A9D78A59970}" destId="{19888BF4-A434-420A-A4D8-5F2AEFA2FC43}" srcOrd="0" destOrd="0" presId="urn:microsoft.com/office/officeart/2005/8/layout/chevron2"/>
    <dgm:cxn modelId="{E436C0F3-4A57-444E-8E16-072CD8D10164}" srcId="{B6F5612E-7164-44E3-9365-EE9A4706F792}" destId="{2AF2FF5F-3AA8-4B32-BE10-BDAB51C395CE}" srcOrd="3" destOrd="0" parTransId="{8D8B92EA-EB7B-46F6-80FD-437D8206ADDA}" sibTransId="{A64DD092-5C21-4036-AACD-8486123C060B}"/>
    <dgm:cxn modelId="{FB5694FE-417B-4270-99B0-0DBC45754841}" srcId="{B6F5612E-7164-44E3-9365-EE9A4706F792}" destId="{53AE6B7A-B91B-4E80-9D15-47256F091694}" srcOrd="5" destOrd="0" parTransId="{955ED6CC-415A-4CCE-8089-E6ED0D1E61F1}" sibTransId="{DBDCC4DF-ED5A-4FC3-84E7-28CD46374D67}"/>
    <dgm:cxn modelId="{DB67BCC8-F8B6-4698-AC31-C08CF6230B6E}" type="presParOf" srcId="{E3F4160F-7016-4DFA-A3A5-C2A30A7630C7}" destId="{B42DC805-0B95-4C65-A2FA-7D02D05601F0}" srcOrd="0" destOrd="0" presId="urn:microsoft.com/office/officeart/2005/8/layout/chevron2"/>
    <dgm:cxn modelId="{0483DEDB-A7CA-4811-8852-5131B61816F3}" type="presParOf" srcId="{B42DC805-0B95-4C65-A2FA-7D02D05601F0}" destId="{2617C6DF-6D5B-40F4-AA03-3F420C116B1E}" srcOrd="0" destOrd="0" presId="urn:microsoft.com/office/officeart/2005/8/layout/chevron2"/>
    <dgm:cxn modelId="{1DFD4BAC-B07A-4B14-A6A1-0FE1BAB7FC3C}" type="presParOf" srcId="{B42DC805-0B95-4C65-A2FA-7D02D05601F0}" destId="{2C2F1516-E9B8-4ABC-810F-AAFFAE7BEB50}" srcOrd="1" destOrd="0" presId="urn:microsoft.com/office/officeart/2005/8/layout/chevron2"/>
    <dgm:cxn modelId="{AB50799D-D2BE-474E-BBB5-4DB673449FFF}" type="presParOf" srcId="{E3F4160F-7016-4DFA-A3A5-C2A30A7630C7}" destId="{B69486B5-B851-4E37-9E74-C04AEF1C4392}" srcOrd="1" destOrd="0" presId="urn:microsoft.com/office/officeart/2005/8/layout/chevron2"/>
    <dgm:cxn modelId="{2D169CE3-9874-42C1-B671-F0311E1133CF}" type="presParOf" srcId="{E3F4160F-7016-4DFA-A3A5-C2A30A7630C7}" destId="{BA9204B2-A78A-4932-94D8-0638DCE86DB0}" srcOrd="2" destOrd="0" presId="urn:microsoft.com/office/officeart/2005/8/layout/chevron2"/>
    <dgm:cxn modelId="{99F4348F-326A-4297-8C55-F39FB953A72F}" type="presParOf" srcId="{BA9204B2-A78A-4932-94D8-0638DCE86DB0}" destId="{3EFA307D-F8C5-4B5D-9B57-5E0DA1CCB207}" srcOrd="0" destOrd="0" presId="urn:microsoft.com/office/officeart/2005/8/layout/chevron2"/>
    <dgm:cxn modelId="{6E402752-943A-48E3-A8DE-CE0A309B6875}" type="presParOf" srcId="{BA9204B2-A78A-4932-94D8-0638DCE86DB0}" destId="{D8DD5FE0-2D83-4B67-A689-E3BDFE11537B}" srcOrd="1" destOrd="0" presId="urn:microsoft.com/office/officeart/2005/8/layout/chevron2"/>
    <dgm:cxn modelId="{E9AD1BB9-9AD0-401E-99EE-6C3FB690C1C6}" type="presParOf" srcId="{E3F4160F-7016-4DFA-A3A5-C2A30A7630C7}" destId="{3AEFB5FD-8BFD-4981-80B2-EEF788979748}" srcOrd="3" destOrd="0" presId="urn:microsoft.com/office/officeart/2005/8/layout/chevron2"/>
    <dgm:cxn modelId="{EC3FCF05-5970-4F82-93CF-25FB4E3447FB}" type="presParOf" srcId="{E3F4160F-7016-4DFA-A3A5-C2A30A7630C7}" destId="{28E5B47C-95ED-4A7A-94FD-83A51DBBB806}" srcOrd="4" destOrd="0" presId="urn:microsoft.com/office/officeart/2005/8/layout/chevron2"/>
    <dgm:cxn modelId="{1660B6CC-4AE0-4B93-952C-993E8D50F401}" type="presParOf" srcId="{28E5B47C-95ED-4A7A-94FD-83A51DBBB806}" destId="{7C7F3A23-A404-46C5-A32B-44AEFBED95C5}" srcOrd="0" destOrd="0" presId="urn:microsoft.com/office/officeart/2005/8/layout/chevron2"/>
    <dgm:cxn modelId="{C9197DC1-CEA5-4E79-A12E-1E6B55103F53}" type="presParOf" srcId="{28E5B47C-95ED-4A7A-94FD-83A51DBBB806}" destId="{6393AC6B-E2D2-4F01-BB12-4A0626F82780}" srcOrd="1" destOrd="0" presId="urn:microsoft.com/office/officeart/2005/8/layout/chevron2"/>
    <dgm:cxn modelId="{D2510304-A032-4A72-8627-0E1AC73B8862}" type="presParOf" srcId="{E3F4160F-7016-4DFA-A3A5-C2A30A7630C7}" destId="{52C16712-62A6-430C-9659-1E303340896F}" srcOrd="5" destOrd="0" presId="urn:microsoft.com/office/officeart/2005/8/layout/chevron2"/>
    <dgm:cxn modelId="{48CA4C90-FE68-4412-AF87-F2DD169DBAA1}" type="presParOf" srcId="{E3F4160F-7016-4DFA-A3A5-C2A30A7630C7}" destId="{C270478F-A0F5-4640-A297-FFE0F8C0C3E0}" srcOrd="6" destOrd="0" presId="urn:microsoft.com/office/officeart/2005/8/layout/chevron2"/>
    <dgm:cxn modelId="{91B981B4-57D0-42C8-A5EC-CB8A9936BAD1}" type="presParOf" srcId="{C270478F-A0F5-4640-A297-FFE0F8C0C3E0}" destId="{C1A1E8CC-7170-472A-ABB2-B4A3873BBACD}" srcOrd="0" destOrd="0" presId="urn:microsoft.com/office/officeart/2005/8/layout/chevron2"/>
    <dgm:cxn modelId="{42F7C2C0-4EE0-43D5-BF2E-3A2D40B02C17}" type="presParOf" srcId="{C270478F-A0F5-4640-A297-FFE0F8C0C3E0}" destId="{FA6C31DE-91E9-4E64-97C6-7FA567BB7DD2}" srcOrd="1" destOrd="0" presId="urn:microsoft.com/office/officeart/2005/8/layout/chevron2"/>
    <dgm:cxn modelId="{E0AE8896-F122-4DF0-92F8-CA3EC08C7E1F}" type="presParOf" srcId="{E3F4160F-7016-4DFA-A3A5-C2A30A7630C7}" destId="{BB3660BE-7BCE-40C5-A6F7-15DFF9DE4ED1}" srcOrd="7" destOrd="0" presId="urn:microsoft.com/office/officeart/2005/8/layout/chevron2"/>
    <dgm:cxn modelId="{CF2E9B4E-B67E-42D0-958C-F365D37BF4F1}" type="presParOf" srcId="{E3F4160F-7016-4DFA-A3A5-C2A30A7630C7}" destId="{6C331EB1-1914-4D87-8877-237C7752C0BC}" srcOrd="8" destOrd="0" presId="urn:microsoft.com/office/officeart/2005/8/layout/chevron2"/>
    <dgm:cxn modelId="{9615697E-E191-43EE-9992-D2145C033E17}" type="presParOf" srcId="{6C331EB1-1914-4D87-8877-237C7752C0BC}" destId="{19888BF4-A434-420A-A4D8-5F2AEFA2FC43}" srcOrd="0" destOrd="0" presId="urn:microsoft.com/office/officeart/2005/8/layout/chevron2"/>
    <dgm:cxn modelId="{CC42D1AF-4C16-410D-BE10-6351ED7A3459}" type="presParOf" srcId="{6C331EB1-1914-4D87-8877-237C7752C0BC}" destId="{DCF08BC4-9B7B-4AC8-A26A-38C9FA254D3A}" srcOrd="1" destOrd="0" presId="urn:microsoft.com/office/officeart/2005/8/layout/chevron2"/>
    <dgm:cxn modelId="{4E1244C7-DA21-4FF7-9AF0-C7B24F95FDAD}" type="presParOf" srcId="{E3F4160F-7016-4DFA-A3A5-C2A30A7630C7}" destId="{36279F8B-B995-40C8-9CB4-3DEEF20AB4E4}" srcOrd="9" destOrd="0" presId="urn:microsoft.com/office/officeart/2005/8/layout/chevron2"/>
    <dgm:cxn modelId="{08F06562-9830-4D92-9876-B0D4CA844EA5}" type="presParOf" srcId="{E3F4160F-7016-4DFA-A3A5-C2A30A7630C7}" destId="{E6C436B4-7147-4985-8E92-1B3B5CED5EC7}" srcOrd="10" destOrd="0" presId="urn:microsoft.com/office/officeart/2005/8/layout/chevron2"/>
    <dgm:cxn modelId="{E548AAE8-53F5-468C-82FC-9A98347FD51A}" type="presParOf" srcId="{E6C436B4-7147-4985-8E92-1B3B5CED5EC7}" destId="{3F896871-0148-4033-94CC-60D92AD390D0}" srcOrd="0" destOrd="0" presId="urn:microsoft.com/office/officeart/2005/8/layout/chevron2"/>
    <dgm:cxn modelId="{A61786E6-FFCD-4D3B-AF6E-83C1CDF0A099}" type="presParOf" srcId="{E6C436B4-7147-4985-8E92-1B3B5CED5EC7}" destId="{17E9126A-44B0-4059-98D7-69D32E49BE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968FD-C5C4-4E7A-AC0F-15E77AA6608F}">
      <dsp:nvSpPr>
        <dsp:cNvPr id="0" name=""/>
        <dsp:cNvSpPr/>
      </dsp:nvSpPr>
      <dsp:spPr>
        <a:xfrm>
          <a:off x="0" y="0"/>
          <a:ext cx="8568952" cy="13103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3B582-4F6C-4093-A279-ECEF7DBD868F}">
      <dsp:nvSpPr>
        <dsp:cNvPr id="0" name=""/>
        <dsp:cNvSpPr/>
      </dsp:nvSpPr>
      <dsp:spPr>
        <a:xfrm>
          <a:off x="260916" y="174712"/>
          <a:ext cx="1215301" cy="9609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68463-4CBF-408B-B723-CFD6DECD9D89}">
      <dsp:nvSpPr>
        <dsp:cNvPr id="0" name=""/>
        <dsp:cNvSpPr/>
      </dsp:nvSpPr>
      <dsp:spPr>
        <a:xfrm rot="10800000">
          <a:off x="260916" y="1310342"/>
          <a:ext cx="1215301" cy="16015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MATEČNÁ HORNINA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/>
              <a:cs typeface="Calibri"/>
            </a:rPr>
            <a:t>• </a:t>
          </a:r>
          <a:r>
            <a:rPr lang="cs-CZ" sz="1600" b="1" kern="1200" dirty="0"/>
            <a:t>složení</a:t>
          </a:r>
          <a:br>
            <a:rPr lang="cs-CZ" sz="1600" b="1" kern="1200" dirty="0"/>
          </a:br>
          <a:r>
            <a:rPr lang="cs-CZ" sz="1600" b="1" kern="1200" dirty="0"/>
            <a:t>  hornin</a:t>
          </a:r>
        </a:p>
      </dsp:txBody>
      <dsp:txXfrm rot="10800000">
        <a:off x="298291" y="1310342"/>
        <a:ext cx="1140551" cy="1564154"/>
      </dsp:txXfrm>
    </dsp:sp>
    <dsp:sp modelId="{EC7DB960-C400-4E70-9944-42F27B46B4E9}">
      <dsp:nvSpPr>
        <dsp:cNvPr id="0" name=""/>
        <dsp:cNvSpPr/>
      </dsp:nvSpPr>
      <dsp:spPr>
        <a:xfrm>
          <a:off x="1597747" y="174712"/>
          <a:ext cx="1215301" cy="9609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7640E-A59C-4663-A8A9-BFC9C2F47744}">
      <dsp:nvSpPr>
        <dsp:cNvPr id="0" name=""/>
        <dsp:cNvSpPr/>
      </dsp:nvSpPr>
      <dsp:spPr>
        <a:xfrm rot="10800000">
          <a:off x="1597747" y="1310342"/>
          <a:ext cx="1215301" cy="16015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PODNEBÍ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/>
              <a:cs typeface="Calibri"/>
            </a:rPr>
            <a:t>•</a:t>
          </a:r>
          <a:r>
            <a:rPr lang="cs-CZ" sz="1600" b="1" kern="1200" dirty="0"/>
            <a:t> srážky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/>
              <a:cs typeface="Calibri"/>
            </a:rPr>
            <a:t>• </a:t>
          </a:r>
          <a:r>
            <a:rPr lang="cs-CZ" sz="1600" b="1" kern="1200" dirty="0"/>
            <a:t>rozdíl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   teplot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 dirty="0"/>
        </a:p>
      </dsp:txBody>
      <dsp:txXfrm rot="10800000">
        <a:off x="1635122" y="1310342"/>
        <a:ext cx="1140551" cy="1564154"/>
      </dsp:txXfrm>
    </dsp:sp>
    <dsp:sp modelId="{44C81A84-3EBE-4A95-91D5-960FB87FB5ED}">
      <dsp:nvSpPr>
        <dsp:cNvPr id="0" name=""/>
        <dsp:cNvSpPr/>
      </dsp:nvSpPr>
      <dsp:spPr>
        <a:xfrm>
          <a:off x="3008409" y="180373"/>
          <a:ext cx="1215301" cy="9609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1E7AE-33FB-4527-858B-64F6DB296107}">
      <dsp:nvSpPr>
        <dsp:cNvPr id="0" name=""/>
        <dsp:cNvSpPr/>
      </dsp:nvSpPr>
      <dsp:spPr>
        <a:xfrm rot="10800000">
          <a:off x="2934579" y="1327326"/>
          <a:ext cx="1362960" cy="15788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TERÉN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/>
              <a:cs typeface="Calibri"/>
            </a:rPr>
            <a:t>• </a:t>
          </a:r>
          <a:r>
            <a:rPr lang="cs-CZ" sz="1600" b="1" kern="1200" dirty="0" err="1">
              <a:latin typeface="Calibri"/>
              <a:cs typeface="Calibri"/>
            </a:rPr>
            <a:t>nadmoř</a:t>
          </a:r>
          <a:r>
            <a:rPr lang="cs-CZ" sz="1600" b="1" kern="1200" dirty="0">
              <a:latin typeface="Calibri"/>
              <a:cs typeface="Calibri"/>
            </a:rPr>
            <a:t>. výška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Calibri"/>
              <a:cs typeface="Calibri"/>
            </a:rPr>
            <a:t>• orientace svahu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 dirty="0"/>
        </a:p>
      </dsp:txBody>
      <dsp:txXfrm rot="10800000">
        <a:off x="2976495" y="1327326"/>
        <a:ext cx="1279128" cy="1536967"/>
      </dsp:txXfrm>
    </dsp:sp>
    <dsp:sp modelId="{8A5AEB12-7E20-4D8D-9920-C763D4D990FA}">
      <dsp:nvSpPr>
        <dsp:cNvPr id="0" name=""/>
        <dsp:cNvSpPr/>
      </dsp:nvSpPr>
      <dsp:spPr>
        <a:xfrm>
          <a:off x="4419070" y="174712"/>
          <a:ext cx="1215301" cy="9609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F006B-7841-44FC-A38B-33F3252DEB2A}">
      <dsp:nvSpPr>
        <dsp:cNvPr id="0" name=""/>
        <dsp:cNvSpPr/>
      </dsp:nvSpPr>
      <dsp:spPr>
        <a:xfrm rot="10800000">
          <a:off x="4419070" y="1310342"/>
          <a:ext cx="1215301" cy="16015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t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500" kern="1200"/>
        </a:p>
      </dsp:txBody>
      <dsp:txXfrm rot="10800000">
        <a:off x="4456445" y="1310342"/>
        <a:ext cx="1140551" cy="1564154"/>
      </dsp:txXfrm>
    </dsp:sp>
    <dsp:sp modelId="{5EA64B2E-39AF-40E5-A85A-6259CBF50D55}">
      <dsp:nvSpPr>
        <dsp:cNvPr id="0" name=""/>
        <dsp:cNvSpPr/>
      </dsp:nvSpPr>
      <dsp:spPr>
        <a:xfrm>
          <a:off x="5755902" y="174712"/>
          <a:ext cx="1215301" cy="9609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6C33A-1F2D-46E7-9C71-F9F30B955DC2}">
      <dsp:nvSpPr>
        <dsp:cNvPr id="0" name=""/>
        <dsp:cNvSpPr/>
      </dsp:nvSpPr>
      <dsp:spPr>
        <a:xfrm rot="10800000">
          <a:off x="5755902" y="1310342"/>
          <a:ext cx="1215301" cy="16015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t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500" kern="1200"/>
        </a:p>
      </dsp:txBody>
      <dsp:txXfrm rot="10800000">
        <a:off x="5793277" y="1310342"/>
        <a:ext cx="1140551" cy="1564154"/>
      </dsp:txXfrm>
    </dsp:sp>
    <dsp:sp modelId="{7F908F59-9CA4-4DE1-8D26-24D08C52E964}">
      <dsp:nvSpPr>
        <dsp:cNvPr id="0" name=""/>
        <dsp:cNvSpPr/>
      </dsp:nvSpPr>
      <dsp:spPr>
        <a:xfrm>
          <a:off x="7092734" y="174712"/>
          <a:ext cx="1215301" cy="9609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F9410-6514-4546-B461-7684723EE754}">
      <dsp:nvSpPr>
        <dsp:cNvPr id="0" name=""/>
        <dsp:cNvSpPr/>
      </dsp:nvSpPr>
      <dsp:spPr>
        <a:xfrm rot="10800000">
          <a:off x="7092734" y="1310342"/>
          <a:ext cx="1215301" cy="160152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t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500" kern="1200"/>
        </a:p>
      </dsp:txBody>
      <dsp:txXfrm rot="10800000">
        <a:off x="7130109" y="1310342"/>
        <a:ext cx="1140551" cy="1564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70AAD-4BA4-476A-B247-834DBBA18A33}">
      <dsp:nvSpPr>
        <dsp:cNvPr id="0" name=""/>
        <dsp:cNvSpPr/>
      </dsp:nvSpPr>
      <dsp:spPr>
        <a:xfrm>
          <a:off x="6592935" y="2302822"/>
          <a:ext cx="581151" cy="31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57"/>
              </a:lnTo>
              <a:lnTo>
                <a:pt x="581151" y="213957"/>
              </a:lnTo>
              <a:lnTo>
                <a:pt x="581151" y="313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AA60D-DB33-4BE9-A19F-242CF80160E0}">
      <dsp:nvSpPr>
        <dsp:cNvPr id="0" name=""/>
        <dsp:cNvSpPr/>
      </dsp:nvSpPr>
      <dsp:spPr>
        <a:xfrm>
          <a:off x="5543671" y="2302822"/>
          <a:ext cx="1049263" cy="313963"/>
        </a:xfrm>
        <a:custGeom>
          <a:avLst/>
          <a:gdLst/>
          <a:ahLst/>
          <a:cxnLst/>
          <a:rect l="0" t="0" r="0" b="0"/>
          <a:pathLst>
            <a:path>
              <a:moveTo>
                <a:pt x="1049263" y="0"/>
              </a:moveTo>
              <a:lnTo>
                <a:pt x="1049263" y="213957"/>
              </a:lnTo>
              <a:lnTo>
                <a:pt x="0" y="213957"/>
              </a:lnTo>
              <a:lnTo>
                <a:pt x="0" y="313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9B1B2-01E9-4DD1-9418-6D5F63D9DEB0}">
      <dsp:nvSpPr>
        <dsp:cNvPr id="0" name=""/>
        <dsp:cNvSpPr/>
      </dsp:nvSpPr>
      <dsp:spPr>
        <a:xfrm>
          <a:off x="4371486" y="1303355"/>
          <a:ext cx="2221448" cy="31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57"/>
              </a:lnTo>
              <a:lnTo>
                <a:pt x="2221448" y="213957"/>
              </a:lnTo>
              <a:lnTo>
                <a:pt x="2221448" y="313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32EFA-9EE9-4844-B699-1AD0AB5AFCE5}">
      <dsp:nvSpPr>
        <dsp:cNvPr id="0" name=""/>
        <dsp:cNvSpPr/>
      </dsp:nvSpPr>
      <dsp:spPr>
        <a:xfrm>
          <a:off x="2424411" y="2302822"/>
          <a:ext cx="1860070" cy="31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57"/>
              </a:lnTo>
              <a:lnTo>
                <a:pt x="1860070" y="213957"/>
              </a:lnTo>
              <a:lnTo>
                <a:pt x="1860070" y="313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A5D11-C206-4F23-B61D-2F9BD6B8B7FA}">
      <dsp:nvSpPr>
        <dsp:cNvPr id="0" name=""/>
        <dsp:cNvSpPr/>
      </dsp:nvSpPr>
      <dsp:spPr>
        <a:xfrm>
          <a:off x="2424411" y="2302822"/>
          <a:ext cx="599357" cy="313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57"/>
              </a:lnTo>
              <a:lnTo>
                <a:pt x="599357" y="213957"/>
              </a:lnTo>
              <a:lnTo>
                <a:pt x="599357" y="313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220E6-1800-43C5-958F-9AB2CDB91853}">
      <dsp:nvSpPr>
        <dsp:cNvPr id="0" name=""/>
        <dsp:cNvSpPr/>
      </dsp:nvSpPr>
      <dsp:spPr>
        <a:xfrm>
          <a:off x="1930983" y="2302822"/>
          <a:ext cx="493428" cy="313963"/>
        </a:xfrm>
        <a:custGeom>
          <a:avLst/>
          <a:gdLst/>
          <a:ahLst/>
          <a:cxnLst/>
          <a:rect l="0" t="0" r="0" b="0"/>
          <a:pathLst>
            <a:path>
              <a:moveTo>
                <a:pt x="493428" y="0"/>
              </a:moveTo>
              <a:lnTo>
                <a:pt x="493428" y="213957"/>
              </a:lnTo>
              <a:lnTo>
                <a:pt x="0" y="213957"/>
              </a:lnTo>
              <a:lnTo>
                <a:pt x="0" y="313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24204-B99D-4E96-879D-0A04B78E9723}">
      <dsp:nvSpPr>
        <dsp:cNvPr id="0" name=""/>
        <dsp:cNvSpPr/>
      </dsp:nvSpPr>
      <dsp:spPr>
        <a:xfrm>
          <a:off x="653586" y="2302822"/>
          <a:ext cx="1770825" cy="313963"/>
        </a:xfrm>
        <a:custGeom>
          <a:avLst/>
          <a:gdLst/>
          <a:ahLst/>
          <a:cxnLst/>
          <a:rect l="0" t="0" r="0" b="0"/>
          <a:pathLst>
            <a:path>
              <a:moveTo>
                <a:pt x="1770825" y="0"/>
              </a:moveTo>
              <a:lnTo>
                <a:pt x="1770825" y="213957"/>
              </a:lnTo>
              <a:lnTo>
                <a:pt x="0" y="213957"/>
              </a:lnTo>
              <a:lnTo>
                <a:pt x="0" y="3139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F91D9-DF17-4B66-9B89-33B1A359C13B}">
      <dsp:nvSpPr>
        <dsp:cNvPr id="0" name=""/>
        <dsp:cNvSpPr/>
      </dsp:nvSpPr>
      <dsp:spPr>
        <a:xfrm>
          <a:off x="2424411" y="1303355"/>
          <a:ext cx="1947074" cy="313963"/>
        </a:xfrm>
        <a:custGeom>
          <a:avLst/>
          <a:gdLst/>
          <a:ahLst/>
          <a:cxnLst/>
          <a:rect l="0" t="0" r="0" b="0"/>
          <a:pathLst>
            <a:path>
              <a:moveTo>
                <a:pt x="1947074" y="0"/>
              </a:moveTo>
              <a:lnTo>
                <a:pt x="1947074" y="213957"/>
              </a:lnTo>
              <a:lnTo>
                <a:pt x="0" y="213957"/>
              </a:lnTo>
              <a:lnTo>
                <a:pt x="0" y="3139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31EFE-3A21-4CFA-9C8D-974BF3F0D17F}">
      <dsp:nvSpPr>
        <dsp:cNvPr id="0" name=""/>
        <dsp:cNvSpPr/>
      </dsp:nvSpPr>
      <dsp:spPr>
        <a:xfrm>
          <a:off x="3579088" y="462112"/>
          <a:ext cx="1584796" cy="841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8A73E-8AAF-47E8-822A-F02F198E0356}">
      <dsp:nvSpPr>
        <dsp:cNvPr id="0" name=""/>
        <dsp:cNvSpPr/>
      </dsp:nvSpPr>
      <dsp:spPr>
        <a:xfrm>
          <a:off x="3699036" y="576063"/>
          <a:ext cx="1584796" cy="841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SLOŽKY PŮDY</a:t>
          </a:r>
        </a:p>
      </dsp:txBody>
      <dsp:txXfrm>
        <a:off x="3723675" y="600702"/>
        <a:ext cx="1535518" cy="791964"/>
      </dsp:txXfrm>
    </dsp:sp>
    <dsp:sp modelId="{04C08BC1-54DA-4519-A4F9-890B0A23491F}">
      <dsp:nvSpPr>
        <dsp:cNvPr id="0" name=""/>
        <dsp:cNvSpPr/>
      </dsp:nvSpPr>
      <dsp:spPr>
        <a:xfrm>
          <a:off x="1123008" y="1617319"/>
          <a:ext cx="2602806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0FF65-2960-4145-94F4-7A532C56645F}">
      <dsp:nvSpPr>
        <dsp:cNvPr id="0" name=""/>
        <dsp:cNvSpPr/>
      </dsp:nvSpPr>
      <dsp:spPr>
        <a:xfrm>
          <a:off x="1242956" y="1731269"/>
          <a:ext cx="2602806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NEŽIVÉ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/>
            <a:t>(ANORGANICKÉ)</a:t>
          </a:r>
        </a:p>
      </dsp:txBody>
      <dsp:txXfrm>
        <a:off x="1263034" y="1751347"/>
        <a:ext cx="2562650" cy="645346"/>
      </dsp:txXfrm>
    </dsp:sp>
    <dsp:sp modelId="{03B7CB92-BA69-4192-B2BD-5319FBA6EC04}">
      <dsp:nvSpPr>
        <dsp:cNvPr id="0" name=""/>
        <dsp:cNvSpPr/>
      </dsp:nvSpPr>
      <dsp:spPr>
        <a:xfrm>
          <a:off x="6250" y="2616786"/>
          <a:ext cx="1294672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86452-B180-4287-B810-2F983B812E26}">
      <dsp:nvSpPr>
        <dsp:cNvPr id="0" name=""/>
        <dsp:cNvSpPr/>
      </dsp:nvSpPr>
      <dsp:spPr>
        <a:xfrm>
          <a:off x="126198" y="2730736"/>
          <a:ext cx="1294672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ZVĚTRALINY</a:t>
          </a:r>
        </a:p>
      </dsp:txBody>
      <dsp:txXfrm>
        <a:off x="146276" y="2750814"/>
        <a:ext cx="1254516" cy="645346"/>
      </dsp:txXfrm>
    </dsp:sp>
    <dsp:sp modelId="{2A88D5AF-B24C-46B8-9C7E-BDA067AB47F9}">
      <dsp:nvSpPr>
        <dsp:cNvPr id="0" name=""/>
        <dsp:cNvSpPr/>
      </dsp:nvSpPr>
      <dsp:spPr>
        <a:xfrm>
          <a:off x="1540818" y="2616786"/>
          <a:ext cx="780329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F314B-4144-482D-A5FD-9B5787168A00}">
      <dsp:nvSpPr>
        <dsp:cNvPr id="0" name=""/>
        <dsp:cNvSpPr/>
      </dsp:nvSpPr>
      <dsp:spPr>
        <a:xfrm>
          <a:off x="1660766" y="2730736"/>
          <a:ext cx="780329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PŮDNÍ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VODA</a:t>
          </a:r>
        </a:p>
      </dsp:txBody>
      <dsp:txXfrm>
        <a:off x="1680844" y="2750814"/>
        <a:ext cx="740173" cy="645346"/>
      </dsp:txXfrm>
    </dsp:sp>
    <dsp:sp modelId="{F4BAA38D-72FF-4D44-8B95-F5C7E591ABFE}">
      <dsp:nvSpPr>
        <dsp:cNvPr id="0" name=""/>
        <dsp:cNvSpPr/>
      </dsp:nvSpPr>
      <dsp:spPr>
        <a:xfrm>
          <a:off x="2561043" y="2616786"/>
          <a:ext cx="925450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EC1E6-C735-4DDF-9EF2-8AD63D7CE13E}">
      <dsp:nvSpPr>
        <dsp:cNvPr id="0" name=""/>
        <dsp:cNvSpPr/>
      </dsp:nvSpPr>
      <dsp:spPr>
        <a:xfrm>
          <a:off x="2680991" y="2730736"/>
          <a:ext cx="925450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PŮDNÍ VZDUCH</a:t>
          </a:r>
        </a:p>
      </dsp:txBody>
      <dsp:txXfrm>
        <a:off x="2701069" y="2750814"/>
        <a:ext cx="885294" cy="645346"/>
      </dsp:txXfrm>
    </dsp:sp>
    <dsp:sp modelId="{F2CB86C8-03D1-4D32-A8AF-118855DEF932}">
      <dsp:nvSpPr>
        <dsp:cNvPr id="0" name=""/>
        <dsp:cNvSpPr/>
      </dsp:nvSpPr>
      <dsp:spPr>
        <a:xfrm>
          <a:off x="3726390" y="2616786"/>
          <a:ext cx="1116182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45C5F-BF7F-4C26-8A59-9FC0229EB95B}">
      <dsp:nvSpPr>
        <dsp:cNvPr id="0" name=""/>
        <dsp:cNvSpPr/>
      </dsp:nvSpPr>
      <dsp:spPr>
        <a:xfrm>
          <a:off x="3846338" y="2730736"/>
          <a:ext cx="1116182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HUMUS</a:t>
          </a:r>
        </a:p>
      </dsp:txBody>
      <dsp:txXfrm>
        <a:off x="3866416" y="2750814"/>
        <a:ext cx="1076026" cy="645346"/>
      </dsp:txXfrm>
    </dsp:sp>
    <dsp:sp modelId="{95257334-4B76-415A-87E8-1798F5FD777B}">
      <dsp:nvSpPr>
        <dsp:cNvPr id="0" name=""/>
        <dsp:cNvSpPr/>
      </dsp:nvSpPr>
      <dsp:spPr>
        <a:xfrm>
          <a:off x="5565906" y="1617319"/>
          <a:ext cx="2054058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E464C-338D-4E4B-BC57-9FD58BA31312}">
      <dsp:nvSpPr>
        <dsp:cNvPr id="0" name=""/>
        <dsp:cNvSpPr/>
      </dsp:nvSpPr>
      <dsp:spPr>
        <a:xfrm>
          <a:off x="5685854" y="1731269"/>
          <a:ext cx="2054058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ŽIVÉ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(ORGANICKÉ</a:t>
          </a:r>
          <a:r>
            <a:rPr lang="cs-CZ" sz="2400" kern="1200" dirty="0"/>
            <a:t>)</a:t>
          </a:r>
        </a:p>
      </dsp:txBody>
      <dsp:txXfrm>
        <a:off x="5705932" y="1751347"/>
        <a:ext cx="2013902" cy="645346"/>
      </dsp:txXfrm>
    </dsp:sp>
    <dsp:sp modelId="{5CBF0717-87C5-4A36-955D-0298F84923C7}">
      <dsp:nvSpPr>
        <dsp:cNvPr id="0" name=""/>
        <dsp:cNvSpPr/>
      </dsp:nvSpPr>
      <dsp:spPr>
        <a:xfrm>
          <a:off x="5082468" y="2616786"/>
          <a:ext cx="922406" cy="1126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D9A05-9358-4E4B-B289-D62953959796}">
      <dsp:nvSpPr>
        <dsp:cNvPr id="0" name=""/>
        <dsp:cNvSpPr/>
      </dsp:nvSpPr>
      <dsp:spPr>
        <a:xfrm>
          <a:off x="5202416" y="2730736"/>
          <a:ext cx="922406" cy="1126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KOŘENY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ŽIVÝCH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ROSTLIN</a:t>
          </a:r>
        </a:p>
      </dsp:txBody>
      <dsp:txXfrm>
        <a:off x="5229432" y="2757752"/>
        <a:ext cx="868374" cy="1072804"/>
      </dsp:txXfrm>
    </dsp:sp>
    <dsp:sp modelId="{BA501EE8-7585-48B6-8EA3-330301F191B8}">
      <dsp:nvSpPr>
        <dsp:cNvPr id="0" name=""/>
        <dsp:cNvSpPr/>
      </dsp:nvSpPr>
      <dsp:spPr>
        <a:xfrm>
          <a:off x="6244771" y="2616786"/>
          <a:ext cx="1858630" cy="685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D66AF-78FA-4DC1-8AF6-D0974B1A23B5}">
      <dsp:nvSpPr>
        <dsp:cNvPr id="0" name=""/>
        <dsp:cNvSpPr/>
      </dsp:nvSpPr>
      <dsp:spPr>
        <a:xfrm>
          <a:off x="6364719" y="2730736"/>
          <a:ext cx="1858630" cy="685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ŽIVOČICHOVÉ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MIKROORGANIZMY</a:t>
          </a:r>
        </a:p>
      </dsp:txBody>
      <dsp:txXfrm>
        <a:off x="6384797" y="2750814"/>
        <a:ext cx="1818474" cy="645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65E0A-C53D-4073-BA3F-292CDAC7BA8F}">
      <dsp:nvSpPr>
        <dsp:cNvPr id="0" name=""/>
        <dsp:cNvSpPr/>
      </dsp:nvSpPr>
      <dsp:spPr>
        <a:xfrm>
          <a:off x="1307844" y="269367"/>
          <a:ext cx="2046721" cy="24079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F5F36-B5E1-478D-968C-137D5070AF64}">
      <dsp:nvSpPr>
        <dsp:cNvPr id="0" name=""/>
        <dsp:cNvSpPr/>
      </dsp:nvSpPr>
      <dsp:spPr>
        <a:xfrm>
          <a:off x="725831" y="76797"/>
          <a:ext cx="3210747" cy="214291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0D537-9D3F-469A-8E51-E060B696F867}">
      <dsp:nvSpPr>
        <dsp:cNvPr id="0" name=""/>
        <dsp:cNvSpPr/>
      </dsp:nvSpPr>
      <dsp:spPr>
        <a:xfrm>
          <a:off x="1410180" y="2182869"/>
          <a:ext cx="1842049" cy="409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Půdní eroze</a:t>
          </a:r>
        </a:p>
      </dsp:txBody>
      <dsp:txXfrm>
        <a:off x="1410180" y="2182869"/>
        <a:ext cx="1842049" cy="409325"/>
      </dsp:txXfrm>
    </dsp:sp>
    <dsp:sp modelId="{97B8FF03-7B08-4689-805A-DFC6148ED06C}">
      <dsp:nvSpPr>
        <dsp:cNvPr id="0" name=""/>
        <dsp:cNvSpPr/>
      </dsp:nvSpPr>
      <dsp:spPr>
        <a:xfrm flipH="1">
          <a:off x="757192" y="2269978"/>
          <a:ext cx="433360" cy="285754"/>
        </a:xfrm>
        <a:prstGeom prst="rect">
          <a:avLst/>
        </a:prstGeom>
        <a:solidFill>
          <a:schemeClr val="bg1"/>
        </a:solidFill>
        <a:ln>
          <a:solidFill>
            <a:srgbClr val="922B1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Obr. 7</a:t>
          </a:r>
        </a:p>
      </dsp:txBody>
      <dsp:txXfrm>
        <a:off x="757192" y="2269978"/>
        <a:ext cx="433360" cy="285754"/>
      </dsp:txXfrm>
    </dsp:sp>
    <dsp:sp modelId="{E3D8ECB8-D39E-410A-BD52-1F9D3F7FA7EF}">
      <dsp:nvSpPr>
        <dsp:cNvPr id="0" name=""/>
        <dsp:cNvSpPr/>
      </dsp:nvSpPr>
      <dsp:spPr>
        <a:xfrm>
          <a:off x="4873218" y="269367"/>
          <a:ext cx="2046721" cy="24079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60ADF-C096-4D5A-BBD9-6793D68844A4}">
      <dsp:nvSpPr>
        <dsp:cNvPr id="0" name=""/>
        <dsp:cNvSpPr/>
      </dsp:nvSpPr>
      <dsp:spPr>
        <a:xfrm>
          <a:off x="4289391" y="76797"/>
          <a:ext cx="3214376" cy="214291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4EB30-E7C7-4CE3-9616-F89D49215A87}">
      <dsp:nvSpPr>
        <dsp:cNvPr id="0" name=""/>
        <dsp:cNvSpPr/>
      </dsp:nvSpPr>
      <dsp:spPr>
        <a:xfrm>
          <a:off x="4975555" y="2178371"/>
          <a:ext cx="1842049" cy="409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Sucho</a:t>
          </a:r>
        </a:p>
      </dsp:txBody>
      <dsp:txXfrm>
        <a:off x="4975555" y="2178371"/>
        <a:ext cx="1842049" cy="409325"/>
      </dsp:txXfrm>
    </dsp:sp>
    <dsp:sp modelId="{31C6D1CD-3FC9-407B-972C-D6503F91E56E}">
      <dsp:nvSpPr>
        <dsp:cNvPr id="0" name=""/>
        <dsp:cNvSpPr/>
      </dsp:nvSpPr>
      <dsp:spPr>
        <a:xfrm>
          <a:off x="4329115" y="2292224"/>
          <a:ext cx="420263" cy="267761"/>
        </a:xfrm>
        <a:prstGeom prst="rect">
          <a:avLst/>
        </a:prstGeom>
        <a:solidFill>
          <a:schemeClr val="bg1"/>
        </a:solidFill>
        <a:ln>
          <a:solidFill>
            <a:srgbClr val="922B1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Obr. 8</a:t>
          </a:r>
        </a:p>
      </dsp:txBody>
      <dsp:txXfrm>
        <a:off x="4329115" y="2292224"/>
        <a:ext cx="420263" cy="267761"/>
      </dsp:txXfrm>
    </dsp:sp>
    <dsp:sp modelId="{30C8C127-AACA-4C90-8B7D-B3C9026EEF00}">
      <dsp:nvSpPr>
        <dsp:cNvPr id="0" name=""/>
        <dsp:cNvSpPr/>
      </dsp:nvSpPr>
      <dsp:spPr>
        <a:xfrm>
          <a:off x="1309659" y="3111532"/>
          <a:ext cx="2046721" cy="24079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6703D-E35E-44B5-9636-5426C1291AA9}">
      <dsp:nvSpPr>
        <dsp:cNvPr id="0" name=""/>
        <dsp:cNvSpPr/>
      </dsp:nvSpPr>
      <dsp:spPr>
        <a:xfrm>
          <a:off x="802433" y="2828380"/>
          <a:ext cx="3210747" cy="217617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BB669-EF88-4047-827F-CE5B21E4DACB}">
      <dsp:nvSpPr>
        <dsp:cNvPr id="0" name=""/>
        <dsp:cNvSpPr/>
      </dsp:nvSpPr>
      <dsp:spPr>
        <a:xfrm>
          <a:off x="1450512" y="4939276"/>
          <a:ext cx="1842049" cy="409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Kyselé deště</a:t>
          </a:r>
        </a:p>
      </dsp:txBody>
      <dsp:txXfrm>
        <a:off x="1450512" y="4939276"/>
        <a:ext cx="1842049" cy="409325"/>
      </dsp:txXfrm>
    </dsp:sp>
    <dsp:sp modelId="{5AD4A85B-C71A-4955-AD73-E8F3B3A090DE}">
      <dsp:nvSpPr>
        <dsp:cNvPr id="0" name=""/>
        <dsp:cNvSpPr/>
      </dsp:nvSpPr>
      <dsp:spPr>
        <a:xfrm>
          <a:off x="802433" y="5046094"/>
          <a:ext cx="436989" cy="267951"/>
        </a:xfrm>
        <a:prstGeom prst="rect">
          <a:avLst/>
        </a:prstGeom>
        <a:solidFill>
          <a:schemeClr val="bg1"/>
        </a:solidFill>
        <a:ln>
          <a:solidFill>
            <a:srgbClr val="922B1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Obr. 9</a:t>
          </a:r>
        </a:p>
      </dsp:txBody>
      <dsp:txXfrm>
        <a:off x="802433" y="5046094"/>
        <a:ext cx="436989" cy="267951"/>
      </dsp:txXfrm>
    </dsp:sp>
    <dsp:sp modelId="{3E425011-E4C2-4F28-9E66-7A44A0D8F2E9}">
      <dsp:nvSpPr>
        <dsp:cNvPr id="0" name=""/>
        <dsp:cNvSpPr/>
      </dsp:nvSpPr>
      <dsp:spPr>
        <a:xfrm>
          <a:off x="4790940" y="3127078"/>
          <a:ext cx="2046721" cy="24079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9F620-E994-4066-AD88-7E71A79140D4}">
      <dsp:nvSpPr>
        <dsp:cNvPr id="0" name=""/>
        <dsp:cNvSpPr/>
      </dsp:nvSpPr>
      <dsp:spPr>
        <a:xfrm>
          <a:off x="4273614" y="2782842"/>
          <a:ext cx="3210747" cy="225771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C346C-C0F0-475A-BFDB-91ED4BBD2F78}">
      <dsp:nvSpPr>
        <dsp:cNvPr id="0" name=""/>
        <dsp:cNvSpPr/>
      </dsp:nvSpPr>
      <dsp:spPr>
        <a:xfrm>
          <a:off x="4975555" y="4793374"/>
          <a:ext cx="1842049" cy="650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975555" y="4793374"/>
        <a:ext cx="1842049" cy="650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7C6DF-6D5B-40F4-AA03-3F420C116B1E}">
      <dsp:nvSpPr>
        <dsp:cNvPr id="0" name=""/>
        <dsp:cNvSpPr/>
      </dsp:nvSpPr>
      <dsp:spPr>
        <a:xfrm rot="5400000">
          <a:off x="-115799" y="117921"/>
          <a:ext cx="771995" cy="540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1</a:t>
          </a:r>
        </a:p>
      </dsp:txBody>
      <dsp:txXfrm rot="-5400000">
        <a:off x="1" y="272319"/>
        <a:ext cx="540396" cy="231599"/>
      </dsp:txXfrm>
    </dsp:sp>
    <dsp:sp modelId="{2C2F1516-E9B8-4ABC-810F-AAFFAE7BEB50}">
      <dsp:nvSpPr>
        <dsp:cNvPr id="0" name=""/>
        <dsp:cNvSpPr/>
      </dsp:nvSpPr>
      <dsp:spPr>
        <a:xfrm rot="5400000">
          <a:off x="1639347" y="-1096829"/>
          <a:ext cx="502060" cy="2699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neživá složka půdy</a:t>
          </a:r>
        </a:p>
      </dsp:txBody>
      <dsp:txXfrm rot="-5400000">
        <a:off x="540396" y="26631"/>
        <a:ext cx="2675454" cy="453042"/>
      </dsp:txXfrm>
    </dsp:sp>
    <dsp:sp modelId="{74A778D2-B60D-4959-A8FD-9062948DE91B}">
      <dsp:nvSpPr>
        <dsp:cNvPr id="0" name=""/>
        <dsp:cNvSpPr/>
      </dsp:nvSpPr>
      <dsp:spPr>
        <a:xfrm rot="5400000">
          <a:off x="-115799" y="783564"/>
          <a:ext cx="771995" cy="540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2</a:t>
          </a:r>
        </a:p>
      </dsp:txBody>
      <dsp:txXfrm rot="-5400000">
        <a:off x="1" y="937962"/>
        <a:ext cx="540396" cy="231599"/>
      </dsp:txXfrm>
    </dsp:sp>
    <dsp:sp modelId="{F41F944F-7E88-46E7-BC06-49DDAD5A773B}">
      <dsp:nvSpPr>
        <dsp:cNvPr id="0" name=""/>
        <dsp:cNvSpPr/>
      </dsp:nvSpPr>
      <dsp:spPr>
        <a:xfrm rot="5400000">
          <a:off x="1639479" y="-431317"/>
          <a:ext cx="501796" cy="2699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odnos půdy</a:t>
          </a:r>
        </a:p>
      </dsp:txBody>
      <dsp:txXfrm rot="-5400000">
        <a:off x="540396" y="692262"/>
        <a:ext cx="2675467" cy="452804"/>
      </dsp:txXfrm>
    </dsp:sp>
    <dsp:sp modelId="{7C7F3A23-A404-46C5-A32B-44AEFBED95C5}">
      <dsp:nvSpPr>
        <dsp:cNvPr id="0" name=""/>
        <dsp:cNvSpPr/>
      </dsp:nvSpPr>
      <dsp:spPr>
        <a:xfrm rot="5400000">
          <a:off x="-115799" y="1449208"/>
          <a:ext cx="771995" cy="540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3</a:t>
          </a:r>
        </a:p>
      </dsp:txBody>
      <dsp:txXfrm rot="-5400000">
        <a:off x="1" y="1603606"/>
        <a:ext cx="540396" cy="231599"/>
      </dsp:txXfrm>
    </dsp:sp>
    <dsp:sp modelId="{6393AC6B-E2D2-4F01-BB12-4A0626F82780}">
      <dsp:nvSpPr>
        <dsp:cNvPr id="0" name=""/>
        <dsp:cNvSpPr/>
      </dsp:nvSpPr>
      <dsp:spPr>
        <a:xfrm rot="5400000">
          <a:off x="1639479" y="234325"/>
          <a:ext cx="501796" cy="2699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živá složka půdy</a:t>
          </a:r>
        </a:p>
      </dsp:txBody>
      <dsp:txXfrm rot="-5400000">
        <a:off x="540396" y="1357904"/>
        <a:ext cx="2675467" cy="452804"/>
      </dsp:txXfrm>
    </dsp:sp>
    <dsp:sp modelId="{C1A1E8CC-7170-472A-ABB2-B4A3873BBACD}">
      <dsp:nvSpPr>
        <dsp:cNvPr id="0" name=""/>
        <dsp:cNvSpPr/>
      </dsp:nvSpPr>
      <dsp:spPr>
        <a:xfrm rot="5400000">
          <a:off x="-115799" y="2114851"/>
          <a:ext cx="771995" cy="540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4</a:t>
          </a:r>
        </a:p>
      </dsp:txBody>
      <dsp:txXfrm rot="-5400000">
        <a:off x="1" y="2269249"/>
        <a:ext cx="540396" cy="231599"/>
      </dsp:txXfrm>
    </dsp:sp>
    <dsp:sp modelId="{FA6C31DE-91E9-4E64-97C6-7FA567BB7DD2}">
      <dsp:nvSpPr>
        <dsp:cNvPr id="0" name=""/>
        <dsp:cNvSpPr/>
      </dsp:nvSpPr>
      <dsp:spPr>
        <a:xfrm rot="5400000">
          <a:off x="1639479" y="899968"/>
          <a:ext cx="501796" cy="2699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humus</a:t>
          </a:r>
        </a:p>
      </dsp:txBody>
      <dsp:txXfrm rot="-5400000">
        <a:off x="540396" y="2023547"/>
        <a:ext cx="2675467" cy="452804"/>
      </dsp:txXfrm>
    </dsp:sp>
    <dsp:sp modelId="{19888BF4-A434-420A-A4D8-5F2AEFA2FC43}">
      <dsp:nvSpPr>
        <dsp:cNvPr id="0" name=""/>
        <dsp:cNvSpPr/>
      </dsp:nvSpPr>
      <dsp:spPr>
        <a:xfrm rot="5400000">
          <a:off x="-115799" y="2780093"/>
          <a:ext cx="771995" cy="540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5</a:t>
          </a:r>
        </a:p>
      </dsp:txBody>
      <dsp:txXfrm rot="-5400000">
        <a:off x="1" y="2934491"/>
        <a:ext cx="540396" cy="231599"/>
      </dsp:txXfrm>
    </dsp:sp>
    <dsp:sp modelId="{DCF08BC4-9B7B-4AC8-A26A-38C9FA254D3A}">
      <dsp:nvSpPr>
        <dsp:cNvPr id="0" name=""/>
        <dsp:cNvSpPr/>
      </dsp:nvSpPr>
      <dsp:spPr>
        <a:xfrm rot="5400000">
          <a:off x="1639479" y="1565612"/>
          <a:ext cx="501796" cy="2699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ohrožení půdy</a:t>
          </a:r>
        </a:p>
      </dsp:txBody>
      <dsp:txXfrm rot="-5400000">
        <a:off x="540396" y="2689191"/>
        <a:ext cx="2675467" cy="452804"/>
      </dsp:txXfrm>
    </dsp:sp>
    <dsp:sp modelId="{3F896871-0148-4033-94CC-60D92AD390D0}">
      <dsp:nvSpPr>
        <dsp:cNvPr id="0" name=""/>
        <dsp:cNvSpPr/>
      </dsp:nvSpPr>
      <dsp:spPr>
        <a:xfrm rot="5400000">
          <a:off x="-115799" y="3446137"/>
          <a:ext cx="771995" cy="540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6</a:t>
          </a:r>
        </a:p>
      </dsp:txBody>
      <dsp:txXfrm rot="-5400000">
        <a:off x="1" y="3600535"/>
        <a:ext cx="540396" cy="231599"/>
      </dsp:txXfrm>
    </dsp:sp>
    <dsp:sp modelId="{17E9126A-44B0-4059-98D7-69D32E49BE6D}">
      <dsp:nvSpPr>
        <dsp:cNvPr id="0" name=""/>
        <dsp:cNvSpPr/>
      </dsp:nvSpPr>
      <dsp:spPr>
        <a:xfrm rot="5400000">
          <a:off x="1639479" y="2231255"/>
          <a:ext cx="501796" cy="2699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význam půdy pro člověka</a:t>
          </a:r>
        </a:p>
      </dsp:txBody>
      <dsp:txXfrm rot="-5400000">
        <a:off x="540396" y="3354834"/>
        <a:ext cx="2675467" cy="452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7C6DF-6D5B-40F4-AA03-3F420C116B1E}">
      <dsp:nvSpPr>
        <dsp:cNvPr id="0" name=""/>
        <dsp:cNvSpPr/>
      </dsp:nvSpPr>
      <dsp:spPr>
        <a:xfrm rot="5400000">
          <a:off x="-114874" y="119485"/>
          <a:ext cx="765830" cy="536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A</a:t>
          </a:r>
        </a:p>
      </dsp:txBody>
      <dsp:txXfrm rot="-5400000">
        <a:off x="1" y="272652"/>
        <a:ext cx="536081" cy="229749"/>
      </dsp:txXfrm>
    </dsp:sp>
    <dsp:sp modelId="{2C2F1516-E9B8-4ABC-810F-AAFFAE7BEB50}">
      <dsp:nvSpPr>
        <dsp:cNvPr id="0" name=""/>
        <dsp:cNvSpPr/>
      </dsp:nvSpPr>
      <dsp:spPr>
        <a:xfrm rot="5400000">
          <a:off x="1747206" y="-1211125"/>
          <a:ext cx="498051" cy="292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půdní eroze</a:t>
          </a:r>
        </a:p>
      </dsp:txBody>
      <dsp:txXfrm rot="-5400000">
        <a:off x="536081" y="24313"/>
        <a:ext cx="2895989" cy="449425"/>
      </dsp:txXfrm>
    </dsp:sp>
    <dsp:sp modelId="{3EFA307D-F8C5-4B5D-9B57-5E0DA1CCB207}">
      <dsp:nvSpPr>
        <dsp:cNvPr id="0" name=""/>
        <dsp:cNvSpPr/>
      </dsp:nvSpPr>
      <dsp:spPr>
        <a:xfrm rot="5400000">
          <a:off x="-114874" y="785366"/>
          <a:ext cx="765830" cy="536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B</a:t>
          </a:r>
        </a:p>
      </dsp:txBody>
      <dsp:txXfrm rot="-5400000">
        <a:off x="1" y="938533"/>
        <a:ext cx="536081" cy="229749"/>
      </dsp:txXfrm>
    </dsp:sp>
    <dsp:sp modelId="{D8DD5FE0-2D83-4B67-A689-E3BDFE11537B}">
      <dsp:nvSpPr>
        <dsp:cNvPr id="0" name=""/>
        <dsp:cNvSpPr/>
      </dsp:nvSpPr>
      <dsp:spPr>
        <a:xfrm rot="5400000">
          <a:off x="1747337" y="-540764"/>
          <a:ext cx="497789" cy="292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mikroorganizmy</a:t>
          </a:r>
        </a:p>
      </dsp:txBody>
      <dsp:txXfrm rot="-5400000">
        <a:off x="536081" y="694792"/>
        <a:ext cx="2896002" cy="449189"/>
      </dsp:txXfrm>
    </dsp:sp>
    <dsp:sp modelId="{7C7F3A23-A404-46C5-A32B-44AEFBED95C5}">
      <dsp:nvSpPr>
        <dsp:cNvPr id="0" name=""/>
        <dsp:cNvSpPr/>
      </dsp:nvSpPr>
      <dsp:spPr>
        <a:xfrm rot="5400000">
          <a:off x="-114874" y="1451246"/>
          <a:ext cx="765830" cy="536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</a:t>
          </a:r>
        </a:p>
      </dsp:txBody>
      <dsp:txXfrm rot="-5400000">
        <a:off x="1" y="1604413"/>
        <a:ext cx="536081" cy="229749"/>
      </dsp:txXfrm>
    </dsp:sp>
    <dsp:sp modelId="{6393AC6B-E2D2-4F01-BB12-4A0626F82780}">
      <dsp:nvSpPr>
        <dsp:cNvPr id="0" name=""/>
        <dsp:cNvSpPr/>
      </dsp:nvSpPr>
      <dsp:spPr>
        <a:xfrm rot="5400000">
          <a:off x="1747337" y="125116"/>
          <a:ext cx="497789" cy="292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kyselé deště</a:t>
          </a:r>
        </a:p>
      </dsp:txBody>
      <dsp:txXfrm rot="-5400000">
        <a:off x="536081" y="1360672"/>
        <a:ext cx="2896002" cy="449189"/>
      </dsp:txXfrm>
    </dsp:sp>
    <dsp:sp modelId="{C1A1E8CC-7170-472A-ABB2-B4A3873BBACD}">
      <dsp:nvSpPr>
        <dsp:cNvPr id="0" name=""/>
        <dsp:cNvSpPr/>
      </dsp:nvSpPr>
      <dsp:spPr>
        <a:xfrm rot="5400000">
          <a:off x="-114874" y="2117127"/>
          <a:ext cx="765830" cy="536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D</a:t>
          </a:r>
        </a:p>
      </dsp:txBody>
      <dsp:txXfrm rot="-5400000">
        <a:off x="1" y="2270294"/>
        <a:ext cx="536081" cy="229749"/>
      </dsp:txXfrm>
    </dsp:sp>
    <dsp:sp modelId="{FA6C31DE-91E9-4E64-97C6-7FA567BB7DD2}">
      <dsp:nvSpPr>
        <dsp:cNvPr id="0" name=""/>
        <dsp:cNvSpPr/>
      </dsp:nvSpPr>
      <dsp:spPr>
        <a:xfrm rot="5400000">
          <a:off x="1747337" y="790996"/>
          <a:ext cx="497789" cy="292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zvětralá hornina</a:t>
          </a:r>
        </a:p>
      </dsp:txBody>
      <dsp:txXfrm rot="-5400000">
        <a:off x="536081" y="2026552"/>
        <a:ext cx="2896002" cy="449189"/>
      </dsp:txXfrm>
    </dsp:sp>
    <dsp:sp modelId="{19888BF4-A434-420A-A4D8-5F2AEFA2FC43}">
      <dsp:nvSpPr>
        <dsp:cNvPr id="0" name=""/>
        <dsp:cNvSpPr/>
      </dsp:nvSpPr>
      <dsp:spPr>
        <a:xfrm rot="5400000">
          <a:off x="-114874" y="2783008"/>
          <a:ext cx="765830" cy="536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E</a:t>
          </a:r>
        </a:p>
      </dsp:txBody>
      <dsp:txXfrm rot="-5400000">
        <a:off x="1" y="2936175"/>
        <a:ext cx="536081" cy="229749"/>
      </dsp:txXfrm>
    </dsp:sp>
    <dsp:sp modelId="{DCF08BC4-9B7B-4AC8-A26A-38C9FA254D3A}">
      <dsp:nvSpPr>
        <dsp:cNvPr id="0" name=""/>
        <dsp:cNvSpPr/>
      </dsp:nvSpPr>
      <dsp:spPr>
        <a:xfrm rot="5400000">
          <a:off x="1747337" y="1456877"/>
          <a:ext cx="497789" cy="292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pěstování plodin </a:t>
          </a:r>
        </a:p>
      </dsp:txBody>
      <dsp:txXfrm rot="-5400000">
        <a:off x="536081" y="2692433"/>
        <a:ext cx="2896002" cy="449189"/>
      </dsp:txXfrm>
    </dsp:sp>
    <dsp:sp modelId="{3F896871-0148-4033-94CC-60D92AD390D0}">
      <dsp:nvSpPr>
        <dsp:cNvPr id="0" name=""/>
        <dsp:cNvSpPr/>
      </dsp:nvSpPr>
      <dsp:spPr>
        <a:xfrm rot="5400000">
          <a:off x="-114874" y="3448889"/>
          <a:ext cx="765830" cy="5360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F</a:t>
          </a:r>
        </a:p>
      </dsp:txBody>
      <dsp:txXfrm rot="-5400000">
        <a:off x="1" y="3602056"/>
        <a:ext cx="536081" cy="229749"/>
      </dsp:txXfrm>
    </dsp:sp>
    <dsp:sp modelId="{17E9126A-44B0-4059-98D7-69D32E49BE6D}">
      <dsp:nvSpPr>
        <dsp:cNvPr id="0" name=""/>
        <dsp:cNvSpPr/>
      </dsp:nvSpPr>
      <dsp:spPr>
        <a:xfrm rot="5400000">
          <a:off x="1747337" y="2101114"/>
          <a:ext cx="497789" cy="2920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úrodnost půdy</a:t>
          </a:r>
        </a:p>
      </dsp:txBody>
      <dsp:txXfrm rot="-5400000">
        <a:off x="536081" y="3336670"/>
        <a:ext cx="2896002" cy="44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6F39A-63F5-42E2-8835-260FA2F5EF83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FAF6D-2CBD-4BC9-B572-CFD8B3BC6A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76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FAF6D-2CBD-4BC9-B572-CFD8B3BC6A0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62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38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2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5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4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0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6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533B-0693-402C-91F9-ABF377373344}" type="datetimeFigureOut">
              <a:rPr lang="cs-CZ" smtClean="0"/>
              <a:t>22.03.2020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59904-ADDD-43B9-AC13-71F36ED085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logy.cz/rok-zeme/temata/tema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8103_Liquid_Terragator.JPG" TargetMode="External"/><Relationship Id="rId3" Type="http://schemas.openxmlformats.org/officeDocument/2006/relationships/hyperlink" Target="http://commons.wikimedia.org/wiki/File:22_Regen_ubt.jpeg" TargetMode="External"/><Relationship Id="rId7" Type="http://schemas.openxmlformats.org/officeDocument/2006/relationships/hyperlink" Target="http://commons.wikimedia.org/wiki/File:Plowing_ecomat.jpg" TargetMode="External"/><Relationship Id="rId2" Type="http://schemas.openxmlformats.org/officeDocument/2006/relationships/hyperlink" Target="http://commons.wikimedia.org/wiki/File:LoessVicksbur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Primary_and_secondary_cotton_roots.jpg" TargetMode="External"/><Relationship Id="rId5" Type="http://schemas.openxmlformats.org/officeDocument/2006/relationships/hyperlink" Target="http://commons.wikimedia.org/wiki/File:Zvode%C5%88_nenapjat%C3%A1.png" TargetMode="External"/><Relationship Id="rId4" Type="http://schemas.openxmlformats.org/officeDocument/2006/relationships/hyperlink" Target="http://commons.wikimedia.org/wiki/File:Alsace_Vineyar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5920" y="171450"/>
            <a:ext cx="6195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Projekt: ZŠ Červená Voda – moderní škola, registrační číslo projektu CZ.1.07/1.4.00/21.2543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660" y="434340"/>
            <a:ext cx="77266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Příjemce: Základní škola a mateřská škola Červená Voda, Červená Voda 341, 561 61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040" y="1165860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470" y="902970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040" y="21717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810"/>
            <a:ext cx="10515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040" y="1645920"/>
            <a:ext cx="1988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040" y="1908810"/>
            <a:ext cx="10287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3130"/>
            <a:ext cx="1234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040" y="2651760"/>
            <a:ext cx="2766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040" y="2914650"/>
            <a:ext cx="15544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Datum ověření: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040" y="34290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040" y="3177540"/>
            <a:ext cx="15773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270" y="902970"/>
            <a:ext cx="176365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Půda a její složky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270" y="116586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Eva Veselá</a:t>
            </a: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140" y="1908810"/>
            <a:ext cx="4663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246620" y="1908810"/>
            <a:ext cx="1623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Zeměpis, 6. ročník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140" y="2171700"/>
            <a:ext cx="845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32-9</a:t>
            </a: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246620" y="2148840"/>
            <a:ext cx="11887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32-9-16</a:t>
            </a: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270" y="316611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cs-CZ" sz="1100" dirty="0">
                <a:latin typeface="Arial - 16"/>
              </a:rPr>
              <a:t>Eva Veselá</a:t>
            </a: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270" y="3424982"/>
            <a:ext cx="6629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 6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. třída</a:t>
            </a: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60270" y="2914651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latin typeface="Arial - 16"/>
              </a:rPr>
              <a:t>22. 03. 2013</a:t>
            </a:r>
          </a:p>
        </p:txBody>
      </p:sp>
    </p:spTree>
    <p:extLst>
      <p:ext uri="{BB962C8B-B14F-4D97-AF65-F5344CB8AC3E}">
        <p14:creationId xmlns:p14="http://schemas.microsoft.com/office/powerpoint/2010/main" val="18134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77990" y="1620729"/>
            <a:ext cx="7726458" cy="485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  <a:tabLst>
                <a:tab pos="891540" algn="l"/>
                <a:tab pos="2025968" algn="l"/>
                <a:tab pos="2430304" algn="l"/>
                <a:tab pos="3403283" algn="l"/>
                <a:tab pos="4374833" algn="l"/>
              </a:tabLst>
            </a:pPr>
            <a:r>
              <a:rPr lang="cs-CZ" sz="1100" dirty="0" bmk="Text10"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lang="cs-CZ" sz="800" dirty="0">
              <a:latin typeface="Arial" pitchFamily="34" charset="0"/>
              <a:cs typeface="Arial" pitchFamily="34" charset="0"/>
            </a:endParaRPr>
          </a:p>
          <a:p>
            <a:r>
              <a:rPr lang="cs-CZ" sz="1300" b="1" dirty="0"/>
              <a:t>Metodický list</a:t>
            </a:r>
            <a:endParaRPr lang="cs-CZ" sz="1300" dirty="0"/>
          </a:p>
          <a:p>
            <a:r>
              <a:rPr lang="cs-CZ" sz="1300" b="1" dirty="0"/>
              <a:t>Název materiálu:</a:t>
            </a:r>
            <a:r>
              <a:rPr lang="cs-CZ" sz="1300" dirty="0"/>
              <a:t>	Půda a její složky</a:t>
            </a:r>
          </a:p>
          <a:p>
            <a:r>
              <a:rPr lang="cs-CZ" sz="1300" b="1" dirty="0"/>
              <a:t>Autor materiálu:	</a:t>
            </a:r>
            <a:r>
              <a:rPr lang="cs-CZ" sz="1300" dirty="0"/>
              <a:t>Eva Veselá</a:t>
            </a:r>
          </a:p>
          <a:p>
            <a:endParaRPr lang="cs-CZ" sz="1300" dirty="0"/>
          </a:p>
          <a:p>
            <a:r>
              <a:rPr lang="cs-CZ" sz="1300" b="1" dirty="0"/>
              <a:t>Zařazení materiálu:</a:t>
            </a:r>
            <a:endParaRPr lang="cs-CZ" sz="1300" dirty="0"/>
          </a:p>
          <a:p>
            <a:r>
              <a:rPr lang="cs-CZ" sz="1300" dirty="0"/>
              <a:t>Šablona:	Inovace a zkvalitnění výuky prostřednictvím ICT (III/2)		</a:t>
            </a:r>
          </a:p>
          <a:p>
            <a:r>
              <a:rPr lang="cs-CZ" sz="1300" dirty="0"/>
              <a:t>Sada: 32-9	     Číslo DUM: 32-9-16	    Předmět: Zeměpis	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Ověření materiálu ve výuce:</a:t>
            </a:r>
            <a:endParaRPr lang="cs-CZ" sz="1300" dirty="0"/>
          </a:p>
          <a:p>
            <a:r>
              <a:rPr lang="cs-CZ" sz="1300" dirty="0"/>
              <a:t>Datum ověření: 22. 03. 2013      Třída: 6. třída	     Ověřující učitel: Eva Veselá</a:t>
            </a:r>
          </a:p>
          <a:p>
            <a:r>
              <a:rPr lang="cs-CZ" sz="1300" dirty="0"/>
              <a:t>	     </a:t>
            </a:r>
          </a:p>
          <a:p>
            <a:pPr algn="just"/>
            <a:r>
              <a:rPr lang="cs-CZ" sz="1300" b="1" dirty="0"/>
              <a:t>Anotace materiálu</a:t>
            </a:r>
            <a:r>
              <a:rPr lang="cs-CZ" sz="1300" dirty="0"/>
              <a:t>: Materiál poskytuje základní představu o významu půdy pro člověka, popisuje proces vzniku půdy působením půdotvorných činitelů a obsahuje schéma složek půdy.  Je doplněn ilustračními obrázky. Závěrečný  test  je určen ke shrnutí poznatků a k ověření získaných základních znalostí. Jeho součástí jsou správné odpovědi. Součástí materiálu je test v podobě pracovního listu v textovém editoru. </a:t>
            </a:r>
          </a:p>
          <a:p>
            <a:pPr algn="just"/>
            <a:r>
              <a:rPr lang="cs-CZ" sz="1300" dirty="0"/>
              <a:t>     </a:t>
            </a:r>
          </a:p>
          <a:p>
            <a:pPr algn="just"/>
            <a:r>
              <a:rPr lang="cs-CZ" sz="1300" b="1" dirty="0"/>
              <a:t>Podrobný metodický popis možností použití materiálu: </a:t>
            </a:r>
            <a:r>
              <a:rPr lang="cs-CZ" sz="1300" dirty="0"/>
              <a:t>Lze využít k frontální i individuální výuce. Při frontálním testování je vhodnější použít prezentaci. Žáci řeší úkoly (snímek 8) a kontrolují správné odpovědi. </a:t>
            </a:r>
            <a:br>
              <a:rPr lang="cs-CZ" sz="1300" dirty="0"/>
            </a:br>
            <a:r>
              <a:rPr lang="cs-CZ" sz="1300" dirty="0"/>
              <a:t>Při individuálním testování je možné použít pracovní list v elektronické nebo tištěné verzi.  V testu (snímek 8) a pracovním listu žák přiřazuje dvojice pojmů.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Seznam literatury a pramenů: </a:t>
            </a:r>
            <a:r>
              <a:rPr lang="cs-CZ" sz="1300" dirty="0"/>
              <a:t> Snímek 9 </a:t>
            </a:r>
          </a:p>
          <a:p>
            <a:r>
              <a:rPr lang="cs-CZ" sz="1300" dirty="0"/>
              <a:t>     </a:t>
            </a:r>
          </a:p>
        </p:txBody>
      </p:sp>
      <p:pic>
        <p:nvPicPr>
          <p:cNvPr id="3" name="obrázek 3" descr="Logolink OPVK - oříznut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20" y="383062"/>
            <a:ext cx="4937760" cy="9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359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cs-CZ" sz="8000" b="1" dirty="0"/>
              <a:t>PŮDA A JEJÍ SLOŽKY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2520280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tx1"/>
                </a:solidFill>
              </a:rPr>
              <a:t>PŮDOTVORNÍ ČINITELÉ</a:t>
            </a:r>
          </a:p>
          <a:p>
            <a:r>
              <a:rPr lang="cs-CZ" sz="4400" b="1" dirty="0">
                <a:solidFill>
                  <a:schemeClr val="tx1"/>
                </a:solidFill>
              </a:rPr>
              <a:t>VZNIK PŮDY</a:t>
            </a:r>
          </a:p>
          <a:p>
            <a:r>
              <a:rPr lang="cs-CZ" sz="4400" b="1" dirty="0">
                <a:solidFill>
                  <a:schemeClr val="tx1"/>
                </a:solidFill>
              </a:rPr>
              <a:t>SLOŽKY PŮDY</a:t>
            </a:r>
          </a:p>
          <a:p>
            <a:r>
              <a:rPr lang="cs-CZ" sz="4400" b="1" dirty="0">
                <a:solidFill>
                  <a:schemeClr val="tx1"/>
                </a:solidFill>
              </a:rPr>
              <a:t>OHROŽENÍ PŮDY</a:t>
            </a:r>
          </a:p>
        </p:txBody>
      </p:sp>
    </p:spTree>
    <p:extLst>
      <p:ext uri="{BB962C8B-B14F-4D97-AF65-F5344CB8AC3E}">
        <p14:creationId xmlns:p14="http://schemas.microsoft.com/office/powerpoint/2010/main" val="12546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>
              <a:lumMod val="95000"/>
            </a:schemeClr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PEDOSFÉRA  - PŮDNÍ OBAL ZEMĚ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 algn="ctr">
              <a:buNone/>
            </a:pPr>
            <a:r>
              <a:rPr lang="cs-CZ" sz="3800" b="1" i="1" dirty="0">
                <a:solidFill>
                  <a:srgbClr val="922B1A"/>
                </a:solidFill>
              </a:rPr>
              <a:t>VÝZNAM PŮDY</a:t>
            </a:r>
          </a:p>
          <a:p>
            <a:pPr marL="0" indent="0" algn="ctr">
              <a:buNone/>
            </a:pPr>
            <a:endParaRPr lang="cs-CZ" b="1" i="1" dirty="0">
              <a:solidFill>
                <a:srgbClr val="922B1A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rgbClr val="922B1A"/>
                </a:solidFill>
              </a:rPr>
              <a:t>Půdy jsou </a:t>
            </a:r>
            <a:r>
              <a:rPr lang="cs-CZ" b="1" i="1" dirty="0">
                <a:solidFill>
                  <a:srgbClr val="922B1A"/>
                </a:solidFill>
              </a:rPr>
              <a:t>základním předpokladem lidské existence a prosperity,</a:t>
            </a:r>
            <a:r>
              <a:rPr lang="cs-CZ" i="1" dirty="0">
                <a:solidFill>
                  <a:srgbClr val="922B1A"/>
                </a:solidFill>
              </a:rPr>
              <a:t> i když si to mnohdy neuvědomujeme. Tyto podivuhodné „hmoty“ poskytují už bezmála 400 milionů let </a:t>
            </a:r>
            <a:r>
              <a:rPr lang="cs-CZ" b="1" i="1" dirty="0">
                <a:solidFill>
                  <a:srgbClr val="922B1A"/>
                </a:solidFill>
              </a:rPr>
              <a:t>oporu pro kořeny rostlin</a:t>
            </a:r>
            <a:r>
              <a:rPr lang="cs-CZ" i="1" dirty="0">
                <a:solidFill>
                  <a:srgbClr val="922B1A"/>
                </a:solidFill>
              </a:rPr>
              <a:t>, dlouhodobě </a:t>
            </a:r>
            <a:r>
              <a:rPr lang="cs-CZ" b="1" i="1" dirty="0">
                <a:solidFill>
                  <a:srgbClr val="922B1A"/>
                </a:solidFill>
              </a:rPr>
              <a:t>udržují jejich vláhu</a:t>
            </a:r>
            <a:r>
              <a:rPr lang="cs-CZ" i="1" dirty="0">
                <a:solidFill>
                  <a:srgbClr val="922B1A"/>
                </a:solidFill>
              </a:rPr>
              <a:t> a </a:t>
            </a:r>
            <a:r>
              <a:rPr lang="cs-CZ" b="1" i="1" dirty="0">
                <a:solidFill>
                  <a:srgbClr val="922B1A"/>
                </a:solidFill>
              </a:rPr>
              <a:t>dodávají jim veškeré živiny </a:t>
            </a:r>
            <a:r>
              <a:rPr lang="cs-CZ" i="1" dirty="0">
                <a:solidFill>
                  <a:srgbClr val="922B1A"/>
                </a:solidFill>
              </a:rPr>
              <a:t>pro růst. Bez půd by byl povrch Země pustý stejně jako povrch Marsu.</a:t>
            </a:r>
          </a:p>
          <a:p>
            <a:endParaRPr lang="cs-CZ" i="1" dirty="0">
              <a:solidFill>
                <a:srgbClr val="922B1A"/>
              </a:solidFill>
            </a:endParaRPr>
          </a:p>
          <a:p>
            <a:pPr marL="0" indent="0" eaLnBrk="0" hangingPunct="0">
              <a:buNone/>
            </a:pPr>
            <a:r>
              <a:rPr lang="cs-CZ" i="1" dirty="0">
                <a:solidFill>
                  <a:srgbClr val="922B1A"/>
                </a:solidFill>
              </a:rPr>
              <a:t>     Půdy jsou </a:t>
            </a:r>
            <a:r>
              <a:rPr lang="cs-CZ" b="1" i="1" dirty="0">
                <a:solidFill>
                  <a:srgbClr val="922B1A"/>
                </a:solidFill>
              </a:rPr>
              <a:t>domovem mikroorganismů</a:t>
            </a:r>
            <a:r>
              <a:rPr lang="cs-CZ" i="1" dirty="0">
                <a:solidFill>
                  <a:srgbClr val="922B1A"/>
                </a:solidFill>
              </a:rPr>
              <a:t>, které zajišťují základní biochemické změny a pochody. </a:t>
            </a:r>
            <a:r>
              <a:rPr lang="cs-CZ" b="1" i="1" dirty="0">
                <a:solidFill>
                  <a:srgbClr val="922B1A"/>
                </a:solidFill>
              </a:rPr>
              <a:t>Vážou vzdušný dusík</a:t>
            </a:r>
            <a:r>
              <a:rPr lang="cs-CZ" i="1" dirty="0">
                <a:solidFill>
                  <a:srgbClr val="922B1A"/>
                </a:solidFill>
              </a:rPr>
              <a:t>, </a:t>
            </a:r>
            <a:r>
              <a:rPr lang="cs-CZ" b="1" i="1" dirty="0">
                <a:solidFill>
                  <a:srgbClr val="922B1A"/>
                </a:solidFill>
              </a:rPr>
              <a:t>rozkládají organickou hmotu</a:t>
            </a:r>
            <a:r>
              <a:rPr lang="cs-CZ" i="1" dirty="0">
                <a:solidFill>
                  <a:srgbClr val="922B1A"/>
                </a:solidFill>
              </a:rPr>
              <a:t>, jsou </a:t>
            </a:r>
            <a:r>
              <a:rPr lang="cs-CZ" b="1" i="1" dirty="0">
                <a:solidFill>
                  <a:srgbClr val="922B1A"/>
                </a:solidFill>
              </a:rPr>
              <a:t>domovem půdních živočichů</a:t>
            </a:r>
            <a:r>
              <a:rPr lang="cs-CZ" i="1" dirty="0">
                <a:solidFill>
                  <a:srgbClr val="922B1A"/>
                </a:solidFill>
              </a:rPr>
              <a:t>, mravenců a termitů, hmyzu i vyšších živočichů. Ve skutečnosti velká část živočišných druhů žije v zemi, ne na zemi. Půda je zkrátka významná zóna, v níž se stýká život se zemskou kůrou, a tento složitý systém pak ovlivňuje život na celé Zemi.</a:t>
            </a:r>
          </a:p>
          <a:p>
            <a:pPr marL="0" indent="0">
              <a:buNone/>
            </a:pPr>
            <a:endParaRPr lang="cs-CZ" dirty="0">
              <a:solidFill>
                <a:srgbClr val="922B1A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6071267"/>
            <a:ext cx="8640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Zdroj: Portál České geologické služby. </a:t>
            </a:r>
            <a:r>
              <a:rPr lang="cs-CZ" sz="1000" i="1" dirty="0"/>
              <a:t>Půda- živoucí kůže Země</a:t>
            </a:r>
            <a:r>
              <a:rPr lang="cs-CZ" sz="1000" dirty="0"/>
              <a:t>. Dostupné na WWW: </a:t>
            </a:r>
            <a:r>
              <a:rPr lang="en-US" sz="1000" dirty="0"/>
              <a:t>&lt;</a:t>
            </a:r>
            <a:r>
              <a:rPr lang="cs-CZ" sz="1000" dirty="0">
                <a:hlinkClick r:id="rId2"/>
              </a:rPr>
              <a:t>http://www.geology.cz/rok-zeme/temata/tema3</a:t>
            </a:r>
            <a:r>
              <a:rPr lang="en-US" sz="1000" dirty="0"/>
              <a:t>&gt;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418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17040" y="188640"/>
            <a:ext cx="9361040" cy="684000"/>
          </a:xfrm>
          <a:solidFill>
            <a:schemeClr val="bg1">
              <a:lumMod val="95000"/>
            </a:schemeClr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VZNIK PŮDY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284" y="1052736"/>
            <a:ext cx="8229600" cy="1036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Působením půdotvorných činitelů </a:t>
            </a:r>
            <a:r>
              <a:rPr lang="cs-CZ" sz="1800" dirty="0"/>
              <a:t>a </a:t>
            </a:r>
            <a:r>
              <a:rPr lang="cs-CZ" sz="1800" b="1" dirty="0"/>
              <a:t>působením organizmů </a:t>
            </a:r>
            <a:r>
              <a:rPr lang="cs-CZ" sz="1800" dirty="0"/>
              <a:t>jsou </a:t>
            </a:r>
            <a:r>
              <a:rPr lang="cs-CZ" sz="1800" b="1" dirty="0"/>
              <a:t>horniny</a:t>
            </a:r>
            <a:r>
              <a:rPr lang="cs-CZ" sz="1800" dirty="0"/>
              <a:t> na zemském povrchu  </a:t>
            </a:r>
            <a:r>
              <a:rPr lang="cs-CZ" sz="1800" b="1" dirty="0"/>
              <a:t>neustále rozrušovány</a:t>
            </a:r>
            <a:r>
              <a:rPr lang="cs-CZ" sz="1800" dirty="0"/>
              <a:t>. Dochází tak postupně </a:t>
            </a:r>
            <a:r>
              <a:rPr lang="cs-CZ" sz="1800" b="1" dirty="0"/>
              <a:t>k rozpadu hornin na menší částice </a:t>
            </a:r>
            <a:r>
              <a:rPr lang="cs-CZ" sz="1800" dirty="0"/>
              <a:t>– kamínky, písek, prach. Tento proces nazýváme </a:t>
            </a:r>
            <a:r>
              <a:rPr lang="cs-CZ" sz="1800" b="1" dirty="0"/>
              <a:t>zvětráváním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970890" y="2780928"/>
            <a:ext cx="3119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922B1A"/>
                </a:solidFill>
              </a:rPr>
              <a:t>PŮDOTVORNÍ ČINITELÉ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7949194"/>
              </p:ext>
            </p:extLst>
          </p:nvPr>
        </p:nvGraphicFramePr>
        <p:xfrm>
          <a:off x="246329" y="3284984"/>
          <a:ext cx="8568952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4729507" y="4581128"/>
            <a:ext cx="1126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PODZEMNÍ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    VODA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2160" y="4562646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ORGANIZMY</a:t>
            </a:r>
          </a:p>
          <a:p>
            <a:r>
              <a:rPr lang="cs-CZ" sz="1600" b="1" dirty="0">
                <a:solidFill>
                  <a:schemeClr val="bg1"/>
                </a:solidFill>
                <a:latin typeface="Calibri"/>
                <a:cs typeface="Calibri"/>
              </a:rPr>
              <a:t>• humus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24328" y="4581128"/>
            <a:ext cx="879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ČLOVĚK</a:t>
            </a:r>
          </a:p>
          <a:p>
            <a:r>
              <a:rPr lang="cs-CZ" sz="1600" b="1" dirty="0">
                <a:solidFill>
                  <a:schemeClr val="bg1"/>
                </a:solidFill>
                <a:latin typeface="Calibri"/>
                <a:cs typeface="Calibri"/>
              </a:rPr>
              <a:t>• orba</a:t>
            </a:r>
          </a:p>
          <a:p>
            <a:r>
              <a:rPr lang="cs-CZ" sz="1600" b="1" dirty="0">
                <a:solidFill>
                  <a:schemeClr val="bg1"/>
                </a:solidFill>
                <a:latin typeface="Calibri"/>
                <a:cs typeface="Calibri"/>
              </a:rPr>
              <a:t>• kácení</a:t>
            </a:r>
          </a:p>
          <a:p>
            <a:r>
              <a:rPr lang="cs-CZ" sz="1600" b="1" dirty="0">
                <a:solidFill>
                  <a:schemeClr val="bg1"/>
                </a:solidFill>
                <a:latin typeface="Calibri"/>
                <a:cs typeface="Calibri"/>
              </a:rPr>
              <a:t>• osev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5847" y="4369743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207911" y="436181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55254" y="4369742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3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38437" y="436181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454251" y="4361810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709826" y="4369741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Obr. 6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45653" y="2132856"/>
            <a:ext cx="6775766" cy="369332"/>
          </a:xfrm>
          <a:prstGeom prst="rect">
            <a:avLst/>
          </a:prstGeom>
          <a:noFill/>
          <a:ln w="38100">
            <a:solidFill>
              <a:srgbClr val="922B1A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1 cm ornice se v našich zeměpisných šířkách vytvoří za 100 až 150 let!</a:t>
            </a:r>
          </a:p>
        </p:txBody>
      </p:sp>
    </p:spTree>
    <p:extLst>
      <p:ext uri="{BB962C8B-B14F-4D97-AF65-F5344CB8AC3E}">
        <p14:creationId xmlns:p14="http://schemas.microsoft.com/office/powerpoint/2010/main" val="39745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>
              <a:lumMod val="95000"/>
            </a:schemeClr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SLOŽKY PŮDY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72862"/>
              </p:ext>
            </p:extLst>
          </p:nvPr>
        </p:nvGraphicFramePr>
        <p:xfrm>
          <a:off x="467544" y="836712"/>
          <a:ext cx="8229600" cy="431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9552" y="5085184"/>
            <a:ext cx="8208912" cy="1015663"/>
          </a:xfrm>
          <a:prstGeom prst="rect">
            <a:avLst/>
          </a:prstGeom>
          <a:noFill/>
          <a:ln w="38100">
            <a:solidFill>
              <a:srgbClr val="922B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Úrodnost půdy </a:t>
            </a:r>
            <a:r>
              <a:rPr lang="cs-CZ" sz="2000" dirty="0"/>
              <a:t>určuje množství humusu ( živin v půdě). </a:t>
            </a:r>
          </a:p>
          <a:p>
            <a:pPr algn="ctr"/>
            <a:r>
              <a:rPr lang="cs-CZ" sz="2000" b="1" dirty="0"/>
              <a:t>Humus</a:t>
            </a:r>
            <a:r>
              <a:rPr lang="cs-CZ" sz="2000" dirty="0"/>
              <a:t> tvoří </a:t>
            </a:r>
            <a:r>
              <a:rPr lang="cs-CZ" sz="2000" b="1" dirty="0"/>
              <a:t>odumřelé části rostlin </a:t>
            </a:r>
            <a:r>
              <a:rPr lang="cs-CZ" sz="2000" dirty="0"/>
              <a:t>a </a:t>
            </a:r>
            <a:r>
              <a:rPr lang="cs-CZ" sz="2000" b="1" dirty="0"/>
              <a:t>zbytky těl živočichů</a:t>
            </a:r>
            <a:r>
              <a:rPr lang="cs-CZ" sz="2000" dirty="0"/>
              <a:t>, které se rozkládají působením mikroorganizmů.</a:t>
            </a:r>
          </a:p>
        </p:txBody>
      </p:sp>
    </p:spTree>
    <p:extLst>
      <p:ext uri="{BB962C8B-B14F-4D97-AF65-F5344CB8AC3E}">
        <p14:creationId xmlns:p14="http://schemas.microsoft.com/office/powerpoint/2010/main" val="40986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>
              <a:lumMod val="95000"/>
            </a:schemeClr>
          </a:solidFill>
          <a:ln w="38100">
            <a:solidFill>
              <a:srgbClr val="922B1A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OHROŽENÍ PŮD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439134"/>
              </p:ext>
            </p:extLst>
          </p:nvPr>
        </p:nvGraphicFramePr>
        <p:xfrm>
          <a:off x="457200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436096" y="6057282"/>
            <a:ext cx="1800200" cy="40011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Kontaminace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662918" y="6140308"/>
            <a:ext cx="468000" cy="28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000" dirty="0"/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13203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9361040" cy="684000"/>
          </a:xfr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922B1A"/>
                </a:solidFill>
              </a:rPr>
              <a:t>Úkol: Spoj, co k sobě patří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42405"/>
              </p:ext>
            </p:extLst>
          </p:nvPr>
        </p:nvGraphicFramePr>
        <p:xfrm>
          <a:off x="827584" y="1412776"/>
          <a:ext cx="32403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828957"/>
              </p:ext>
            </p:extLst>
          </p:nvPr>
        </p:nvGraphicFramePr>
        <p:xfrm>
          <a:off x="4614706" y="1412776"/>
          <a:ext cx="345638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339751" y="5805264"/>
            <a:ext cx="4003147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922B1A"/>
                </a:solidFill>
              </a:rPr>
              <a:t>Správné odpovědi: 1D, 2A, 3B, 4F, 5C, 6F</a:t>
            </a:r>
          </a:p>
        </p:txBody>
      </p:sp>
    </p:spTree>
    <p:extLst>
      <p:ext uri="{BB962C8B-B14F-4D97-AF65-F5344CB8AC3E}">
        <p14:creationId xmlns:p14="http://schemas.microsoft.com/office/powerpoint/2010/main" val="13299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612316" y="4293096"/>
            <a:ext cx="7776864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Objekty, použité k vytvoření sešitu, jsou součástí SW Smart Notebook nebo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) nebo jsou vlastní originální tvorbou autora.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>
                <a:solidFill>
                  <a:srgbClr val="000000"/>
                </a:solidFill>
                <a:latin typeface="Arial - 2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751344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/>
          </a:p>
        </p:txBody>
      </p:sp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2857500" y="4869160"/>
            <a:ext cx="3566160" cy="9294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Autor: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Mgr. Eva Veselá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Základní škola Červená Voda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vesela.eva@email.cz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 2012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2919" y="503354"/>
            <a:ext cx="7848872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100" dirty="0"/>
              <a:t>Obr. 1: WILSON44691.</a:t>
            </a:r>
            <a:r>
              <a:rPr lang="cs-CZ" sz="1100" i="1" dirty="0"/>
              <a:t>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 [online]. 2010-05-30 [cit. 2012-07-29]. File:LoessVicksburg.jpg . Dostupný pod licencí Public </a:t>
            </a:r>
            <a:r>
              <a:rPr lang="cs-CZ" sz="1100" dirty="0" err="1"/>
              <a:t>domain</a:t>
            </a:r>
            <a:r>
              <a:rPr lang="cs-CZ" sz="1100" dirty="0"/>
              <a:t> na WWW: &lt;</a:t>
            </a:r>
            <a:r>
              <a:rPr lang="cs-CZ" sz="1100" dirty="0">
                <a:hlinkClick r:id="rId2"/>
              </a:rPr>
              <a:t>http://commons.wikimedia.org/wiki/</a:t>
            </a:r>
            <a:r>
              <a:rPr lang="cs-CZ" sz="1100" dirty="0" err="1">
                <a:hlinkClick r:id="rId2"/>
              </a:rPr>
              <a:t>File:LoessVicksburg.jpg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r>
              <a:rPr lang="cs-CZ" sz="1100" dirty="0"/>
              <a:t>Obr. 2: SIENICKI, Tomasz.</a:t>
            </a:r>
            <a:r>
              <a:rPr lang="cs-CZ" sz="1100" i="1" dirty="0"/>
              <a:t>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i="1" dirty="0"/>
              <a:t> </a:t>
            </a:r>
            <a:r>
              <a:rPr lang="cs-CZ" sz="1100" dirty="0"/>
              <a:t> [online]. 2003 [cit. 2012-07-29]. File:22 </a:t>
            </a:r>
            <a:r>
              <a:rPr lang="cs-CZ" sz="1100" dirty="0" err="1"/>
              <a:t>Regen</a:t>
            </a:r>
            <a:r>
              <a:rPr lang="cs-CZ" sz="1100" dirty="0"/>
              <a:t> ubt.jpeg </a:t>
            </a:r>
            <a:r>
              <a:rPr lang="cs-CZ" sz="1100" b="1" dirty="0"/>
              <a:t>. </a:t>
            </a:r>
            <a:r>
              <a:rPr lang="cs-CZ" sz="1100" dirty="0"/>
              <a:t>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3"/>
              </a:rPr>
              <a:t>http://commons.wikimedia.org/wiki/File:22_Regen_ubt.jpeg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r>
              <a:rPr lang="cs-CZ" sz="1100" dirty="0"/>
              <a:t>Obr. 3: ANDREEA_BLOG.</a:t>
            </a:r>
            <a:r>
              <a:rPr lang="cs-CZ" sz="1100" i="1" dirty="0"/>
              <a:t>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 [online]. 2006-05-25 [cit. 2012-07-29]. File:Alsace Vineyard.jpg.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4"/>
              </a:rPr>
              <a:t>http://commons.wikimedia.org/wiki/</a:t>
            </a:r>
            <a:r>
              <a:rPr lang="cs-CZ" sz="1100" dirty="0" err="1">
                <a:hlinkClick r:id="rId4"/>
              </a:rPr>
              <a:t>File:Alsace_Vineyard.jpg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r>
              <a:rPr lang="cs-CZ" sz="1100" dirty="0"/>
              <a:t>Obr. 4:</a:t>
            </a:r>
            <a:r>
              <a:rPr lang="cs-CZ" sz="1100" i="1" dirty="0"/>
              <a:t> PASTUSZEK.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 [online]. 2009-05-03 [cit. 2012-07-29]. File:Zvodeň nenapjatá.png. Dostupný pod licencí Public </a:t>
            </a:r>
            <a:r>
              <a:rPr lang="cs-CZ" sz="1100" dirty="0" err="1"/>
              <a:t>domain</a:t>
            </a:r>
            <a:r>
              <a:rPr lang="cs-CZ" sz="1100" dirty="0"/>
              <a:t> na WWW: &lt;</a:t>
            </a:r>
            <a:r>
              <a:rPr lang="cs-CZ" sz="1100" dirty="0">
                <a:hlinkClick r:id="rId5"/>
              </a:rPr>
              <a:t>http://commons.wikimedia.org/wiki/File:Zvode%C5%88_nenapjat%C3%A1.png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r>
              <a:rPr lang="cs-CZ" sz="1100" dirty="0"/>
              <a:t>Obr. 5:</a:t>
            </a:r>
            <a:r>
              <a:rPr lang="cs-CZ" sz="1100" i="1" dirty="0"/>
              <a:t>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 [online]. [cit. 2012-07-29]. </a:t>
            </a:r>
            <a:r>
              <a:rPr lang="en-US" sz="1100" dirty="0"/>
              <a:t>File:Primary and secondary cotton roots.jpg </a:t>
            </a:r>
            <a:r>
              <a:rPr lang="cs-CZ" sz="1100" b="1" dirty="0"/>
              <a:t>. </a:t>
            </a:r>
            <a:r>
              <a:rPr lang="cs-CZ" sz="1100" dirty="0"/>
              <a:t>Dostupný pod licencí Public </a:t>
            </a:r>
            <a:r>
              <a:rPr lang="cs-CZ" sz="1100" dirty="0" err="1"/>
              <a:t>domain</a:t>
            </a:r>
            <a:r>
              <a:rPr lang="cs-CZ" sz="1100" dirty="0"/>
              <a:t> na WWW: &lt;</a:t>
            </a:r>
            <a:r>
              <a:rPr lang="cs-CZ" sz="1100" dirty="0">
                <a:hlinkClick r:id="rId6"/>
              </a:rPr>
              <a:t>http://commons.wikimedia.org/wiki/</a:t>
            </a:r>
            <a:r>
              <a:rPr lang="cs-CZ" sz="1100" dirty="0" err="1">
                <a:hlinkClick r:id="rId6"/>
              </a:rPr>
              <a:t>File:Primary_and_secondary_cotton_roots.jpg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r>
              <a:rPr lang="cs-CZ" sz="1100" dirty="0"/>
              <a:t>Obr. 6: AALANG.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 [online]. [cit. 2012-07-29]. File:Plowing ecomat.jpg. Dostupný pod licencí </a:t>
            </a:r>
            <a:r>
              <a:rPr lang="cs-CZ" sz="1100" dirty="0" err="1"/>
              <a:t>Creative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</a:t>
            </a:r>
            <a:br>
              <a:rPr lang="cs-CZ" sz="1100" dirty="0"/>
            </a:br>
            <a:r>
              <a:rPr lang="cs-CZ" sz="1100" dirty="0"/>
              <a:t>na WWW: &lt;</a:t>
            </a:r>
            <a:r>
              <a:rPr lang="cs-CZ" sz="1100" dirty="0">
                <a:hlinkClick r:id="rId7"/>
              </a:rPr>
              <a:t>http://commons.wikimedia.org/wiki/</a:t>
            </a:r>
            <a:r>
              <a:rPr lang="cs-CZ" sz="1100" dirty="0" err="1">
                <a:hlinkClick r:id="rId7"/>
              </a:rPr>
              <a:t>File:Plowing_ecomat.jpg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r>
              <a:rPr lang="cs-CZ" sz="1100" dirty="0"/>
              <a:t>Obr. 10: PI77</a:t>
            </a:r>
            <a:r>
              <a:rPr lang="cs-CZ" sz="1100" i="1" dirty="0"/>
              <a:t>. </a:t>
            </a:r>
            <a:r>
              <a:rPr lang="cs-CZ" sz="1100" i="1" dirty="0" err="1"/>
              <a:t>Wikimedia</a:t>
            </a:r>
            <a:r>
              <a:rPr lang="cs-CZ" sz="1100" i="1" dirty="0"/>
              <a:t> </a:t>
            </a:r>
            <a:r>
              <a:rPr lang="cs-CZ" sz="1100" i="1" dirty="0" err="1"/>
              <a:t>commons</a:t>
            </a:r>
            <a:r>
              <a:rPr lang="cs-CZ" sz="1100" dirty="0"/>
              <a:t>  [online]. 2007-06-09 [cit. 2012-07-29]. File:8103 </a:t>
            </a:r>
            <a:r>
              <a:rPr lang="cs-CZ" sz="1100" dirty="0" err="1"/>
              <a:t>Liquid</a:t>
            </a:r>
            <a:r>
              <a:rPr lang="cs-CZ" sz="1100" dirty="0"/>
              <a:t> Terragator.JPG. Dostupný pod licencí </a:t>
            </a:r>
            <a:r>
              <a:rPr lang="cs-CZ" sz="1100" dirty="0" err="1"/>
              <a:t>Creativ</a:t>
            </a:r>
            <a:r>
              <a:rPr lang="cs-CZ" sz="1100" dirty="0"/>
              <a:t> </a:t>
            </a:r>
            <a:r>
              <a:rPr lang="cs-CZ" sz="1100" dirty="0" err="1"/>
              <a:t>Commons</a:t>
            </a:r>
            <a:r>
              <a:rPr lang="cs-CZ" sz="1100" dirty="0"/>
              <a:t> na WWW: &lt;</a:t>
            </a:r>
            <a:r>
              <a:rPr lang="cs-CZ" sz="1100" dirty="0">
                <a:hlinkClick r:id="rId8"/>
              </a:rPr>
              <a:t>http://commons.wikimedia.org/wiki/File:8103_Liquid_Terragator.JPG </a:t>
            </a:r>
            <a:r>
              <a:rPr lang="cs-CZ" sz="1100" dirty="0"/>
              <a:t>&gt;</a:t>
            </a:r>
          </a:p>
          <a:p>
            <a:pPr>
              <a:spcBef>
                <a:spcPct val="50000"/>
              </a:spcBef>
            </a:pPr>
            <a:endParaRPr lang="cs-CZ" sz="800" dirty="0"/>
          </a:p>
          <a:p>
            <a:r>
              <a:rPr lang="cs-CZ" sz="1100" dirty="0"/>
              <a:t>Obr. 7, 8, 9: vlastní</a:t>
            </a:r>
          </a:p>
          <a:p>
            <a:endParaRPr lang="cs-CZ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3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1247</Words>
  <Application>Microsoft Office PowerPoint</Application>
  <PresentationFormat>Předvádění na obrazovce (4:3)</PresentationFormat>
  <Paragraphs>153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Arial - 16</vt:lpstr>
      <vt:lpstr>Arial - 20</vt:lpstr>
      <vt:lpstr>Arial Unicode MS</vt:lpstr>
      <vt:lpstr>Calibri</vt:lpstr>
      <vt:lpstr>Times New Roman - 14</vt:lpstr>
      <vt:lpstr>Times New Roman - 16</vt:lpstr>
      <vt:lpstr>Motiv systému Office</vt:lpstr>
      <vt:lpstr>Prezentace aplikace PowerPoint</vt:lpstr>
      <vt:lpstr>Prezentace aplikace PowerPoint</vt:lpstr>
      <vt:lpstr> PŮDA A JEJÍ SLOŽKY</vt:lpstr>
      <vt:lpstr>PEDOSFÉRA  - PŮDNÍ OBAL ZEMĚ</vt:lpstr>
      <vt:lpstr>VZNIK PŮDY</vt:lpstr>
      <vt:lpstr>SLOŽKY PŮDY</vt:lpstr>
      <vt:lpstr>OHROŽENÍ PŮD</vt:lpstr>
      <vt:lpstr>Úkol: Spoj, co k sobě patří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PŮDY A JEJÍ SLOŽKY</dc:title>
  <dc:creator>Veselá Eva</dc:creator>
  <cp:lastModifiedBy>František Fojtík</cp:lastModifiedBy>
  <cp:revision>35</cp:revision>
  <dcterms:created xsi:type="dcterms:W3CDTF">2012-08-06T11:32:01Z</dcterms:created>
  <dcterms:modified xsi:type="dcterms:W3CDTF">2020-03-22T18:28:57Z</dcterms:modified>
</cp:coreProperties>
</file>